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75" r:id="rId2"/>
    <p:sldId id="376" r:id="rId3"/>
    <p:sldId id="360" r:id="rId4"/>
    <p:sldId id="361" r:id="rId5"/>
    <p:sldId id="364" r:id="rId6"/>
    <p:sldId id="362" r:id="rId7"/>
    <p:sldId id="365" r:id="rId8"/>
    <p:sldId id="366" r:id="rId9"/>
    <p:sldId id="367" r:id="rId10"/>
    <p:sldId id="368" r:id="rId11"/>
    <p:sldId id="369" r:id="rId12"/>
    <p:sldId id="370" r:id="rId13"/>
    <p:sldId id="363" r:id="rId14"/>
    <p:sldId id="371" r:id="rId15"/>
    <p:sldId id="372" r:id="rId16"/>
    <p:sldId id="373" r:id="rId17"/>
    <p:sldId id="374" r:id="rId18"/>
    <p:sldId id="377" r:id="rId19"/>
    <p:sldId id="378" r:id="rId20"/>
    <p:sldId id="393" r:id="rId21"/>
  </p:sldIdLst>
  <p:sldSz cx="9144000" cy="6858000" type="screen4x3"/>
  <p:notesSz cx="7008813" cy="9234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6653"/>
    <a:srgbClr val="FF0000"/>
    <a:srgbClr val="FF3399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071E25-6897-4E36-AE6E-14C953FBB85A}" v="1" dt="2022-04-16T14:30:20.2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312" autoAdjust="0"/>
    <p:restoredTop sz="90929"/>
  </p:normalViewPr>
  <p:slideViewPr>
    <p:cSldViewPr>
      <p:cViewPr varScale="1">
        <p:scale>
          <a:sx n="78" d="100"/>
          <a:sy n="78" d="100"/>
        </p:scale>
        <p:origin x="211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3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iq Gilani" userId="f95dad9b-1e6c-498c-b573-9242e9268dd4" providerId="ADAL" clId="{E2071E25-6897-4E36-AE6E-14C953FBB85A}"/>
    <pc:docChg chg="undo custSel addSld delSld modSld sldOrd">
      <pc:chgData name="Tariq Gilani" userId="f95dad9b-1e6c-498c-b573-9242e9268dd4" providerId="ADAL" clId="{E2071E25-6897-4E36-AE6E-14C953FBB85A}" dt="2022-04-25T14:18:24.106" v="24273"/>
      <pc:docMkLst>
        <pc:docMk/>
      </pc:docMkLst>
      <pc:sldChg chg="addSp modSp del mod ord">
        <pc:chgData name="Tariq Gilani" userId="f95dad9b-1e6c-498c-b573-9242e9268dd4" providerId="ADAL" clId="{E2071E25-6897-4E36-AE6E-14C953FBB85A}" dt="2022-04-24T22:39:13.653" v="23812" actId="47"/>
        <pc:sldMkLst>
          <pc:docMk/>
          <pc:sldMk cId="2651712728" sldId="339"/>
        </pc:sldMkLst>
        <pc:spChg chg="add mod">
          <ac:chgData name="Tariq Gilani" userId="f95dad9b-1e6c-498c-b573-9242e9268dd4" providerId="ADAL" clId="{E2071E25-6897-4E36-AE6E-14C953FBB85A}" dt="2022-04-19T19:24:57.719" v="11993" actId="207"/>
          <ac:spMkLst>
            <pc:docMk/>
            <pc:sldMk cId="2651712728" sldId="339"/>
            <ac:spMk id="2" creationId="{88612D91-56A4-4EC1-A65C-F47F167049CE}"/>
          </ac:spMkLst>
        </pc:spChg>
        <pc:spChg chg="mod">
          <ac:chgData name="Tariq Gilani" userId="f95dad9b-1e6c-498c-b573-9242e9268dd4" providerId="ADAL" clId="{E2071E25-6897-4E36-AE6E-14C953FBB85A}" dt="2022-04-16T14:30:55.412" v="17" actId="1076"/>
          <ac:spMkLst>
            <pc:docMk/>
            <pc:sldMk cId="2651712728" sldId="339"/>
            <ac:spMk id="5" creationId="{FBC18835-4E7D-4C1A-B990-D05A6C8B7A70}"/>
          </ac:spMkLst>
        </pc:spChg>
        <pc:spChg chg="mod">
          <ac:chgData name="Tariq Gilani" userId="f95dad9b-1e6c-498c-b573-9242e9268dd4" providerId="ADAL" clId="{E2071E25-6897-4E36-AE6E-14C953FBB85A}" dt="2022-04-19T19:24:26.765" v="11988" actId="1076"/>
          <ac:spMkLst>
            <pc:docMk/>
            <pc:sldMk cId="2651712728" sldId="339"/>
            <ac:spMk id="7" creationId="{9B979193-7525-4935-AC10-B210F19F7AB2}"/>
          </ac:spMkLst>
        </pc:spChg>
        <pc:spChg chg="mod">
          <ac:chgData name="Tariq Gilani" userId="f95dad9b-1e6c-498c-b573-9242e9268dd4" providerId="ADAL" clId="{E2071E25-6897-4E36-AE6E-14C953FBB85A}" dt="2022-04-19T19:24:31.193" v="11989" actId="1076"/>
          <ac:spMkLst>
            <pc:docMk/>
            <pc:sldMk cId="2651712728" sldId="339"/>
            <ac:spMk id="8" creationId="{0B457019-B503-497E-9DCA-8E7F2B529AAF}"/>
          </ac:spMkLst>
        </pc:spChg>
      </pc:sldChg>
      <pc:sldChg chg="del">
        <pc:chgData name="Tariq Gilani" userId="f95dad9b-1e6c-498c-b573-9242e9268dd4" providerId="ADAL" clId="{E2071E25-6897-4E36-AE6E-14C953FBB85A}" dt="2022-04-19T19:16:19.477" v="11933" actId="47"/>
        <pc:sldMkLst>
          <pc:docMk/>
          <pc:sldMk cId="2652356131" sldId="358"/>
        </pc:sldMkLst>
      </pc:sldChg>
      <pc:sldChg chg="del">
        <pc:chgData name="Tariq Gilani" userId="f95dad9b-1e6c-498c-b573-9242e9268dd4" providerId="ADAL" clId="{E2071E25-6897-4E36-AE6E-14C953FBB85A}" dt="2022-04-19T19:16:39.427" v="11934" actId="47"/>
        <pc:sldMkLst>
          <pc:docMk/>
          <pc:sldMk cId="929738836" sldId="359"/>
        </pc:sldMkLst>
      </pc:sldChg>
      <pc:sldChg chg="addSp delSp modSp mod modAnim">
        <pc:chgData name="Tariq Gilani" userId="f95dad9b-1e6c-498c-b573-9242e9268dd4" providerId="ADAL" clId="{E2071E25-6897-4E36-AE6E-14C953FBB85A}" dt="2022-04-19T19:18:46.495" v="11955"/>
        <pc:sldMkLst>
          <pc:docMk/>
          <pc:sldMk cId="4168112350" sldId="360"/>
        </pc:sldMkLst>
        <pc:spChg chg="add mod">
          <ac:chgData name="Tariq Gilani" userId="f95dad9b-1e6c-498c-b573-9242e9268dd4" providerId="ADAL" clId="{E2071E25-6897-4E36-AE6E-14C953FBB85A}" dt="2022-04-17T00:28:24.421" v="1646" actId="255"/>
          <ac:spMkLst>
            <pc:docMk/>
            <pc:sldMk cId="4168112350" sldId="360"/>
            <ac:spMk id="2" creationId="{66583E57-5EC3-43CD-BD11-86CA883E80F5}"/>
          </ac:spMkLst>
        </pc:spChg>
        <pc:spChg chg="add mod">
          <ac:chgData name="Tariq Gilani" userId="f95dad9b-1e6c-498c-b573-9242e9268dd4" providerId="ADAL" clId="{E2071E25-6897-4E36-AE6E-14C953FBB85A}" dt="2022-04-17T00:34:00.566" v="1750" actId="122"/>
          <ac:spMkLst>
            <pc:docMk/>
            <pc:sldMk cId="4168112350" sldId="360"/>
            <ac:spMk id="3" creationId="{33A1D886-1167-4644-9164-8B36618AB9D5}"/>
          </ac:spMkLst>
        </pc:spChg>
        <pc:spChg chg="add del mod">
          <ac:chgData name="Tariq Gilani" userId="f95dad9b-1e6c-498c-b573-9242e9268dd4" providerId="ADAL" clId="{E2071E25-6897-4E36-AE6E-14C953FBB85A}" dt="2022-04-17T00:35:26.700" v="1762"/>
          <ac:spMkLst>
            <pc:docMk/>
            <pc:sldMk cId="4168112350" sldId="360"/>
            <ac:spMk id="4" creationId="{C3CC28D4-CAB0-46C3-9FB4-B7468DEFF8F0}"/>
          </ac:spMkLst>
        </pc:spChg>
        <pc:spChg chg="mod">
          <ac:chgData name="Tariq Gilani" userId="f95dad9b-1e6c-498c-b573-9242e9268dd4" providerId="ADAL" clId="{E2071E25-6897-4E36-AE6E-14C953FBB85A}" dt="2022-04-17T00:32:57.211" v="1737" actId="14100"/>
          <ac:spMkLst>
            <pc:docMk/>
            <pc:sldMk cId="4168112350" sldId="360"/>
            <ac:spMk id="6" creationId="{2B82E86F-A5DC-46B8-A5D6-E6FC2854D136}"/>
          </ac:spMkLst>
        </pc:spChg>
        <pc:spChg chg="mod">
          <ac:chgData name="Tariq Gilani" userId="f95dad9b-1e6c-498c-b573-9242e9268dd4" providerId="ADAL" clId="{E2071E25-6897-4E36-AE6E-14C953FBB85A}" dt="2022-04-17T00:21:11.259" v="1538" actId="14100"/>
          <ac:spMkLst>
            <pc:docMk/>
            <pc:sldMk cId="4168112350" sldId="360"/>
            <ac:spMk id="7" creationId="{47DC791F-C4CF-4D12-9034-C7556EBFE01F}"/>
          </ac:spMkLst>
        </pc:spChg>
        <pc:spChg chg="mod">
          <ac:chgData name="Tariq Gilani" userId="f95dad9b-1e6c-498c-b573-9242e9268dd4" providerId="ADAL" clId="{E2071E25-6897-4E36-AE6E-14C953FBB85A}" dt="2022-04-17T00:24:36.550" v="1579" actId="255"/>
          <ac:spMkLst>
            <pc:docMk/>
            <pc:sldMk cId="4168112350" sldId="360"/>
            <ac:spMk id="8" creationId="{5B2EDA0B-C805-4D7D-A01A-2563C93A4AE2}"/>
          </ac:spMkLst>
        </pc:spChg>
        <pc:spChg chg="mod">
          <ac:chgData name="Tariq Gilani" userId="f95dad9b-1e6c-498c-b573-9242e9268dd4" providerId="ADAL" clId="{E2071E25-6897-4E36-AE6E-14C953FBB85A}" dt="2022-04-17T00:28:43.377" v="1649" actId="1076"/>
          <ac:spMkLst>
            <pc:docMk/>
            <pc:sldMk cId="4168112350" sldId="360"/>
            <ac:spMk id="9" creationId="{E281CFBE-E9F2-4ECF-88C7-650B73272970}"/>
          </ac:spMkLst>
        </pc:spChg>
        <pc:spChg chg="mod">
          <ac:chgData name="Tariq Gilani" userId="f95dad9b-1e6c-498c-b573-9242e9268dd4" providerId="ADAL" clId="{E2071E25-6897-4E36-AE6E-14C953FBB85A}" dt="2022-04-17T00:32:21.394" v="1730" actId="1076"/>
          <ac:spMkLst>
            <pc:docMk/>
            <pc:sldMk cId="4168112350" sldId="360"/>
            <ac:spMk id="10" creationId="{F6DC87BE-9403-4A22-A627-39B418C14935}"/>
          </ac:spMkLst>
        </pc:spChg>
        <pc:spChg chg="mod">
          <ac:chgData name="Tariq Gilani" userId="f95dad9b-1e6c-498c-b573-9242e9268dd4" providerId="ADAL" clId="{E2071E25-6897-4E36-AE6E-14C953FBB85A}" dt="2022-04-17T00:25:47.083" v="1591" actId="2710"/>
          <ac:spMkLst>
            <pc:docMk/>
            <pc:sldMk cId="4168112350" sldId="360"/>
            <ac:spMk id="12" creationId="{C3049A35-35DB-486B-886D-DC84118011D2}"/>
          </ac:spMkLst>
        </pc:spChg>
        <pc:spChg chg="mod">
          <ac:chgData name="Tariq Gilani" userId="f95dad9b-1e6c-498c-b573-9242e9268dd4" providerId="ADAL" clId="{E2071E25-6897-4E36-AE6E-14C953FBB85A}" dt="2022-04-17T00:28:46.996" v="1650" actId="1076"/>
          <ac:spMkLst>
            <pc:docMk/>
            <pc:sldMk cId="4168112350" sldId="360"/>
            <ac:spMk id="13" creationId="{87CC7074-6C59-4EDE-8BBA-1C7AA33454E5}"/>
          </ac:spMkLst>
        </pc:spChg>
        <pc:spChg chg="mod">
          <ac:chgData name="Tariq Gilani" userId="f95dad9b-1e6c-498c-b573-9242e9268dd4" providerId="ADAL" clId="{E2071E25-6897-4E36-AE6E-14C953FBB85A}" dt="2022-04-17T00:32:27.118" v="1731" actId="1076"/>
          <ac:spMkLst>
            <pc:docMk/>
            <pc:sldMk cId="4168112350" sldId="360"/>
            <ac:spMk id="14" creationId="{AD42DCE9-39D6-42EE-9E88-AD0D2AA5134E}"/>
          </ac:spMkLst>
        </pc:spChg>
        <pc:spChg chg="mod">
          <ac:chgData name="Tariq Gilani" userId="f95dad9b-1e6c-498c-b573-9242e9268dd4" providerId="ADAL" clId="{E2071E25-6897-4E36-AE6E-14C953FBB85A}" dt="2022-04-17T00:33:01.734" v="1738" actId="1076"/>
          <ac:spMkLst>
            <pc:docMk/>
            <pc:sldMk cId="4168112350" sldId="360"/>
            <ac:spMk id="15" creationId="{2B3CAEF3-D3B0-497B-8218-03CF33F62828}"/>
          </ac:spMkLst>
        </pc:spChg>
        <pc:spChg chg="mod">
          <ac:chgData name="Tariq Gilani" userId="f95dad9b-1e6c-498c-b573-9242e9268dd4" providerId="ADAL" clId="{E2071E25-6897-4E36-AE6E-14C953FBB85A}" dt="2022-04-17T00:21:21.394" v="1540" actId="1076"/>
          <ac:spMkLst>
            <pc:docMk/>
            <pc:sldMk cId="4168112350" sldId="360"/>
            <ac:spMk id="16" creationId="{34822A9E-A530-4AB0-ACEC-3905F0BE9EC5}"/>
          </ac:spMkLst>
        </pc:spChg>
        <pc:spChg chg="mod">
          <ac:chgData name="Tariq Gilani" userId="f95dad9b-1e6c-498c-b573-9242e9268dd4" providerId="ADAL" clId="{E2071E25-6897-4E36-AE6E-14C953FBB85A}" dt="2022-04-17T00:32:06.988" v="1727" actId="1076"/>
          <ac:spMkLst>
            <pc:docMk/>
            <pc:sldMk cId="4168112350" sldId="360"/>
            <ac:spMk id="17" creationId="{3CCCA060-10A7-45E9-9B52-4515E83BB115}"/>
          </ac:spMkLst>
        </pc:spChg>
        <pc:spChg chg="mod">
          <ac:chgData name="Tariq Gilani" userId="f95dad9b-1e6c-498c-b573-9242e9268dd4" providerId="ADAL" clId="{E2071E25-6897-4E36-AE6E-14C953FBB85A}" dt="2022-04-17T00:22:06.976" v="1546" actId="255"/>
          <ac:spMkLst>
            <pc:docMk/>
            <pc:sldMk cId="4168112350" sldId="360"/>
            <ac:spMk id="18" creationId="{F4BF13D8-9DF7-47D5-AFB2-79094EF3F2CC}"/>
          </ac:spMkLst>
        </pc:spChg>
        <pc:spChg chg="mod">
          <ac:chgData name="Tariq Gilani" userId="f95dad9b-1e6c-498c-b573-9242e9268dd4" providerId="ADAL" clId="{E2071E25-6897-4E36-AE6E-14C953FBB85A}" dt="2022-04-17T00:21:02.526" v="1536" actId="1076"/>
          <ac:spMkLst>
            <pc:docMk/>
            <pc:sldMk cId="4168112350" sldId="360"/>
            <ac:spMk id="19" creationId="{03D14511-BCC4-4B5A-ACF9-B5C55BB54AF6}"/>
          </ac:spMkLst>
        </pc:spChg>
        <pc:spChg chg="mod">
          <ac:chgData name="Tariq Gilani" userId="f95dad9b-1e6c-498c-b573-9242e9268dd4" providerId="ADAL" clId="{E2071E25-6897-4E36-AE6E-14C953FBB85A}" dt="2022-04-17T00:32:10.673" v="1728" actId="1076"/>
          <ac:spMkLst>
            <pc:docMk/>
            <pc:sldMk cId="4168112350" sldId="360"/>
            <ac:spMk id="20" creationId="{1F2C3A15-DFD8-4664-AEBF-484F2911F167}"/>
          </ac:spMkLst>
        </pc:spChg>
        <pc:spChg chg="mod">
          <ac:chgData name="Tariq Gilani" userId="f95dad9b-1e6c-498c-b573-9242e9268dd4" providerId="ADAL" clId="{E2071E25-6897-4E36-AE6E-14C953FBB85A}" dt="2022-04-17T00:18:09.463" v="1515" actId="1076"/>
          <ac:spMkLst>
            <pc:docMk/>
            <pc:sldMk cId="4168112350" sldId="360"/>
            <ac:spMk id="21" creationId="{7F878DE1-81D3-43D7-8CF3-2A5AEC578691}"/>
          </ac:spMkLst>
        </pc:spChg>
        <pc:spChg chg="add mod">
          <ac:chgData name="Tariq Gilani" userId="f95dad9b-1e6c-498c-b573-9242e9268dd4" providerId="ADAL" clId="{E2071E25-6897-4E36-AE6E-14C953FBB85A}" dt="2022-04-17T00:33:12.714" v="1739" actId="1076"/>
          <ac:spMkLst>
            <pc:docMk/>
            <pc:sldMk cId="4168112350" sldId="360"/>
            <ac:spMk id="23" creationId="{C8DC7F81-E644-436B-A146-ED645315733F}"/>
          </ac:spMkLst>
        </pc:spChg>
        <pc:spChg chg="add mod">
          <ac:chgData name="Tariq Gilani" userId="f95dad9b-1e6c-498c-b573-9242e9268dd4" providerId="ADAL" clId="{E2071E25-6897-4E36-AE6E-14C953FBB85A}" dt="2022-04-17T00:33:17.951" v="1740" actId="1076"/>
          <ac:spMkLst>
            <pc:docMk/>
            <pc:sldMk cId="4168112350" sldId="360"/>
            <ac:spMk id="24" creationId="{59CA1C6E-58F2-43B2-BB44-E4638F03E7CF}"/>
          </ac:spMkLst>
        </pc:spChg>
        <pc:spChg chg="add mod">
          <ac:chgData name="Tariq Gilani" userId="f95dad9b-1e6c-498c-b573-9242e9268dd4" providerId="ADAL" clId="{E2071E25-6897-4E36-AE6E-14C953FBB85A}" dt="2022-04-17T00:28:56.334" v="1653" actId="1076"/>
          <ac:spMkLst>
            <pc:docMk/>
            <pc:sldMk cId="4168112350" sldId="360"/>
            <ac:spMk id="25" creationId="{11779227-5F8D-47B9-B144-F028BB73D6A9}"/>
          </ac:spMkLst>
        </pc:spChg>
        <pc:spChg chg="add mod">
          <ac:chgData name="Tariq Gilani" userId="f95dad9b-1e6c-498c-b573-9242e9268dd4" providerId="ADAL" clId="{E2071E25-6897-4E36-AE6E-14C953FBB85A}" dt="2022-04-17T00:29:07.994" v="1656" actId="1076"/>
          <ac:spMkLst>
            <pc:docMk/>
            <pc:sldMk cId="4168112350" sldId="360"/>
            <ac:spMk id="26" creationId="{C6E9B59C-E310-4249-9768-D7D491962E62}"/>
          </ac:spMkLst>
        </pc:spChg>
        <pc:spChg chg="add mod">
          <ac:chgData name="Tariq Gilani" userId="f95dad9b-1e6c-498c-b573-9242e9268dd4" providerId="ADAL" clId="{E2071E25-6897-4E36-AE6E-14C953FBB85A}" dt="2022-04-17T00:36:49.033" v="1807" actId="20577"/>
          <ac:spMkLst>
            <pc:docMk/>
            <pc:sldMk cId="4168112350" sldId="360"/>
            <ac:spMk id="27" creationId="{AF167C4E-E7CB-42F0-9752-723FCFF3C402}"/>
          </ac:spMkLst>
        </pc:spChg>
        <pc:spChg chg="add mod">
          <ac:chgData name="Tariq Gilani" userId="f95dad9b-1e6c-498c-b573-9242e9268dd4" providerId="ADAL" clId="{E2071E25-6897-4E36-AE6E-14C953FBB85A}" dt="2022-04-17T00:36:26.387" v="1803" actId="1076"/>
          <ac:spMkLst>
            <pc:docMk/>
            <pc:sldMk cId="4168112350" sldId="360"/>
            <ac:spMk id="28" creationId="{AB055CF2-024E-4070-BED7-F1037A2EABAE}"/>
          </ac:spMkLst>
        </pc:spChg>
        <pc:spChg chg="add mod">
          <ac:chgData name="Tariq Gilani" userId="f95dad9b-1e6c-498c-b573-9242e9268dd4" providerId="ADAL" clId="{E2071E25-6897-4E36-AE6E-14C953FBB85A}" dt="2022-04-17T00:36:34.385" v="1805" actId="1076"/>
          <ac:spMkLst>
            <pc:docMk/>
            <pc:sldMk cId="4168112350" sldId="360"/>
            <ac:spMk id="29" creationId="{D093F89A-F022-4D65-B143-DBDC95382623}"/>
          </ac:spMkLst>
        </pc:spChg>
      </pc:sldChg>
      <pc:sldChg chg="addSp delSp modSp mod modAnim">
        <pc:chgData name="Tariq Gilani" userId="f95dad9b-1e6c-498c-b573-9242e9268dd4" providerId="ADAL" clId="{E2071E25-6897-4E36-AE6E-14C953FBB85A}" dt="2022-04-25T13:41:55.874" v="23846"/>
        <pc:sldMkLst>
          <pc:docMk/>
          <pc:sldMk cId="976135836" sldId="361"/>
        </pc:sldMkLst>
        <pc:spChg chg="add mod">
          <ac:chgData name="Tariq Gilani" userId="f95dad9b-1e6c-498c-b573-9242e9268dd4" providerId="ADAL" clId="{E2071E25-6897-4E36-AE6E-14C953FBB85A}" dt="2022-04-16T23:23:57.502" v="211" actId="14100"/>
          <ac:spMkLst>
            <pc:docMk/>
            <pc:sldMk cId="976135836" sldId="361"/>
            <ac:spMk id="2" creationId="{B8120FE0-7C1C-4595-8D23-0D6A6151DE76}"/>
          </ac:spMkLst>
        </pc:spChg>
        <pc:spChg chg="add mod">
          <ac:chgData name="Tariq Gilani" userId="f95dad9b-1e6c-498c-b573-9242e9268dd4" providerId="ADAL" clId="{E2071E25-6897-4E36-AE6E-14C953FBB85A}" dt="2022-04-16T23:21:47.793" v="203" actId="164"/>
          <ac:spMkLst>
            <pc:docMk/>
            <pc:sldMk cId="976135836" sldId="361"/>
            <ac:spMk id="3" creationId="{660CCC63-9812-4B7A-9444-5148E1823C8C}"/>
          </ac:spMkLst>
        </pc:spChg>
        <pc:spChg chg="mod">
          <ac:chgData name="Tariq Gilani" userId="f95dad9b-1e6c-498c-b573-9242e9268dd4" providerId="ADAL" clId="{E2071E25-6897-4E36-AE6E-14C953FBB85A}" dt="2022-04-16T23:12:54.356" v="60" actId="1076"/>
          <ac:spMkLst>
            <pc:docMk/>
            <pc:sldMk cId="976135836" sldId="361"/>
            <ac:spMk id="5" creationId="{F459AF76-E5B6-4ED4-B711-BB2471335A69}"/>
          </ac:spMkLst>
        </pc:spChg>
        <pc:spChg chg="add mod">
          <ac:chgData name="Tariq Gilani" userId="f95dad9b-1e6c-498c-b573-9242e9268dd4" providerId="ADAL" clId="{E2071E25-6897-4E36-AE6E-14C953FBB85A}" dt="2022-04-16T23:21:47.793" v="203" actId="164"/>
          <ac:spMkLst>
            <pc:docMk/>
            <pc:sldMk cId="976135836" sldId="361"/>
            <ac:spMk id="15" creationId="{E236BD6B-BD0B-4D81-81F3-EFFC00993EA8}"/>
          </ac:spMkLst>
        </pc:spChg>
        <pc:spChg chg="add mod">
          <ac:chgData name="Tariq Gilani" userId="f95dad9b-1e6c-498c-b573-9242e9268dd4" providerId="ADAL" clId="{E2071E25-6897-4E36-AE6E-14C953FBB85A}" dt="2022-04-16T23:21:47.793" v="203" actId="164"/>
          <ac:spMkLst>
            <pc:docMk/>
            <pc:sldMk cId="976135836" sldId="361"/>
            <ac:spMk id="16" creationId="{CC27662B-BB15-4056-8BCA-FCC34C101EA1}"/>
          </ac:spMkLst>
        </pc:spChg>
        <pc:spChg chg="add mod">
          <ac:chgData name="Tariq Gilani" userId="f95dad9b-1e6c-498c-b573-9242e9268dd4" providerId="ADAL" clId="{E2071E25-6897-4E36-AE6E-14C953FBB85A}" dt="2022-04-16T23:21:47.793" v="203" actId="164"/>
          <ac:spMkLst>
            <pc:docMk/>
            <pc:sldMk cId="976135836" sldId="361"/>
            <ac:spMk id="17" creationId="{C9F44E45-F80D-4DBC-A321-D7AA2FD71DF6}"/>
          </ac:spMkLst>
        </pc:spChg>
        <pc:spChg chg="add mod">
          <ac:chgData name="Tariq Gilani" userId="f95dad9b-1e6c-498c-b573-9242e9268dd4" providerId="ADAL" clId="{E2071E25-6897-4E36-AE6E-14C953FBB85A}" dt="2022-04-16T23:21:47.793" v="203" actId="164"/>
          <ac:spMkLst>
            <pc:docMk/>
            <pc:sldMk cId="976135836" sldId="361"/>
            <ac:spMk id="18" creationId="{A4208C10-2E2A-463A-AC37-521B0FACE8C3}"/>
          </ac:spMkLst>
        </pc:spChg>
        <pc:spChg chg="add mod">
          <ac:chgData name="Tariq Gilani" userId="f95dad9b-1e6c-498c-b573-9242e9268dd4" providerId="ADAL" clId="{E2071E25-6897-4E36-AE6E-14C953FBB85A}" dt="2022-04-16T23:21:47.793" v="203" actId="164"/>
          <ac:spMkLst>
            <pc:docMk/>
            <pc:sldMk cId="976135836" sldId="361"/>
            <ac:spMk id="19" creationId="{9732B077-C8B5-449E-B9D8-F61742775811}"/>
          </ac:spMkLst>
        </pc:spChg>
        <pc:spChg chg="add mod">
          <ac:chgData name="Tariq Gilani" userId="f95dad9b-1e6c-498c-b573-9242e9268dd4" providerId="ADAL" clId="{E2071E25-6897-4E36-AE6E-14C953FBB85A}" dt="2022-04-16T23:26:31.383" v="342" actId="14100"/>
          <ac:spMkLst>
            <pc:docMk/>
            <pc:sldMk cId="976135836" sldId="361"/>
            <ac:spMk id="22" creationId="{2845BC6A-1D75-4510-896E-5ADD3DEB70CB}"/>
          </ac:spMkLst>
        </pc:spChg>
        <pc:spChg chg="add mod">
          <ac:chgData name="Tariq Gilani" userId="f95dad9b-1e6c-498c-b573-9242e9268dd4" providerId="ADAL" clId="{E2071E25-6897-4E36-AE6E-14C953FBB85A}" dt="2022-04-16T23:27:54.314" v="448" actId="20577"/>
          <ac:spMkLst>
            <pc:docMk/>
            <pc:sldMk cId="976135836" sldId="361"/>
            <ac:spMk id="23" creationId="{DF5A1471-B682-4E43-8A65-E69F510D0273}"/>
          </ac:spMkLst>
        </pc:spChg>
        <pc:spChg chg="add mod">
          <ac:chgData name="Tariq Gilani" userId="f95dad9b-1e6c-498c-b573-9242e9268dd4" providerId="ADAL" clId="{E2071E25-6897-4E36-AE6E-14C953FBB85A}" dt="2022-04-16T23:29:56.810" v="507" actId="1076"/>
          <ac:spMkLst>
            <pc:docMk/>
            <pc:sldMk cId="976135836" sldId="361"/>
            <ac:spMk id="24" creationId="{BFE1EBF7-C595-4B32-AD66-1FF4A298EA36}"/>
          </ac:spMkLst>
        </pc:spChg>
        <pc:spChg chg="add mod">
          <ac:chgData name="Tariq Gilani" userId="f95dad9b-1e6c-498c-b573-9242e9268dd4" providerId="ADAL" clId="{E2071E25-6897-4E36-AE6E-14C953FBB85A}" dt="2022-04-16T23:39:15.168" v="717" actId="1076"/>
          <ac:spMkLst>
            <pc:docMk/>
            <pc:sldMk cId="976135836" sldId="361"/>
            <ac:spMk id="25" creationId="{698CD9E8-97F7-4CD3-84A2-D9DD73263C08}"/>
          </ac:spMkLst>
        </pc:spChg>
        <pc:spChg chg="add del mod">
          <ac:chgData name="Tariq Gilani" userId="f95dad9b-1e6c-498c-b573-9242e9268dd4" providerId="ADAL" clId="{E2071E25-6897-4E36-AE6E-14C953FBB85A}" dt="2022-04-16T23:36:56.715" v="668"/>
          <ac:spMkLst>
            <pc:docMk/>
            <pc:sldMk cId="976135836" sldId="361"/>
            <ac:spMk id="26" creationId="{F9DA9897-63AA-4859-A53F-883E0A9BAAF9}"/>
          </ac:spMkLst>
        </pc:spChg>
        <pc:spChg chg="add mod">
          <ac:chgData name="Tariq Gilani" userId="f95dad9b-1e6c-498c-b573-9242e9268dd4" providerId="ADAL" clId="{E2071E25-6897-4E36-AE6E-14C953FBB85A}" dt="2022-04-16T23:32:22.516" v="611" actId="6549"/>
          <ac:spMkLst>
            <pc:docMk/>
            <pc:sldMk cId="976135836" sldId="361"/>
            <ac:spMk id="27" creationId="{92583D54-08D8-4215-B5C1-FF9273EE419F}"/>
          </ac:spMkLst>
        </pc:spChg>
        <pc:spChg chg="add mod">
          <ac:chgData name="Tariq Gilani" userId="f95dad9b-1e6c-498c-b573-9242e9268dd4" providerId="ADAL" clId="{E2071E25-6897-4E36-AE6E-14C953FBB85A}" dt="2022-04-16T23:50:59.609" v="979" actId="1076"/>
          <ac:spMkLst>
            <pc:docMk/>
            <pc:sldMk cId="976135836" sldId="361"/>
            <ac:spMk id="28" creationId="{8BB8A800-4B58-4158-B85F-3849B5ED075C}"/>
          </ac:spMkLst>
        </pc:spChg>
        <pc:spChg chg="add mod">
          <ac:chgData name="Tariq Gilani" userId="f95dad9b-1e6c-498c-b573-9242e9268dd4" providerId="ADAL" clId="{E2071E25-6897-4E36-AE6E-14C953FBB85A}" dt="2022-04-16T23:51:08.781" v="981" actId="1076"/>
          <ac:spMkLst>
            <pc:docMk/>
            <pc:sldMk cId="976135836" sldId="361"/>
            <ac:spMk id="29" creationId="{B6702AE8-1A76-4944-8E45-1DD7E3917FAE}"/>
          </ac:spMkLst>
        </pc:spChg>
        <pc:spChg chg="add del mod">
          <ac:chgData name="Tariq Gilani" userId="f95dad9b-1e6c-498c-b573-9242e9268dd4" providerId="ADAL" clId="{E2071E25-6897-4E36-AE6E-14C953FBB85A}" dt="2022-04-16T23:42:31.188" v="764"/>
          <ac:spMkLst>
            <pc:docMk/>
            <pc:sldMk cId="976135836" sldId="361"/>
            <ac:spMk id="30" creationId="{FB70260F-C4CF-416B-B2D5-5B448725DE71}"/>
          </ac:spMkLst>
        </pc:spChg>
        <pc:spChg chg="add mod">
          <ac:chgData name="Tariq Gilani" userId="f95dad9b-1e6c-498c-b573-9242e9268dd4" providerId="ADAL" clId="{E2071E25-6897-4E36-AE6E-14C953FBB85A}" dt="2022-04-16T23:42:28.612" v="762" actId="692"/>
          <ac:spMkLst>
            <pc:docMk/>
            <pc:sldMk cId="976135836" sldId="361"/>
            <ac:spMk id="31" creationId="{CE50C3D5-8BCD-4533-8945-CB8F2AC58DA3}"/>
          </ac:spMkLst>
        </pc:spChg>
        <pc:spChg chg="add mod">
          <ac:chgData name="Tariq Gilani" userId="f95dad9b-1e6c-498c-b573-9242e9268dd4" providerId="ADAL" clId="{E2071E25-6897-4E36-AE6E-14C953FBB85A}" dt="2022-04-16T23:44:59.496" v="803" actId="1076"/>
          <ac:spMkLst>
            <pc:docMk/>
            <pc:sldMk cId="976135836" sldId="361"/>
            <ac:spMk id="32" creationId="{D3941DF2-A13E-4A2C-AB35-12DACA265CE6}"/>
          </ac:spMkLst>
        </pc:spChg>
        <pc:spChg chg="add mod">
          <ac:chgData name="Tariq Gilani" userId="f95dad9b-1e6c-498c-b573-9242e9268dd4" providerId="ADAL" clId="{E2071E25-6897-4E36-AE6E-14C953FBB85A}" dt="2022-04-16T23:47:12.054" v="896" actId="692"/>
          <ac:spMkLst>
            <pc:docMk/>
            <pc:sldMk cId="976135836" sldId="361"/>
            <ac:spMk id="33" creationId="{D2ABFC73-26A3-4917-8533-D1B23F6E527C}"/>
          </ac:spMkLst>
        </pc:spChg>
        <pc:spChg chg="add mod">
          <ac:chgData name="Tariq Gilani" userId="f95dad9b-1e6c-498c-b573-9242e9268dd4" providerId="ADAL" clId="{E2071E25-6897-4E36-AE6E-14C953FBB85A}" dt="2022-04-16T23:51:20.418" v="983" actId="14100"/>
          <ac:spMkLst>
            <pc:docMk/>
            <pc:sldMk cId="976135836" sldId="361"/>
            <ac:spMk id="34" creationId="{D8D722D5-439B-4414-8B2B-2F3D64B2E3DB}"/>
          </ac:spMkLst>
        </pc:spChg>
        <pc:spChg chg="add mod">
          <ac:chgData name="Tariq Gilani" userId="f95dad9b-1e6c-498c-b573-9242e9268dd4" providerId="ADAL" clId="{E2071E25-6897-4E36-AE6E-14C953FBB85A}" dt="2022-04-16T23:51:31.207" v="985" actId="1076"/>
          <ac:spMkLst>
            <pc:docMk/>
            <pc:sldMk cId="976135836" sldId="361"/>
            <ac:spMk id="35" creationId="{E29C8D3A-1B62-42DB-B93F-56BF8505EAB7}"/>
          </ac:spMkLst>
        </pc:spChg>
        <pc:spChg chg="add mod">
          <ac:chgData name="Tariq Gilani" userId="f95dad9b-1e6c-498c-b573-9242e9268dd4" providerId="ADAL" clId="{E2071E25-6897-4E36-AE6E-14C953FBB85A}" dt="2022-04-16T23:51:26.892" v="984" actId="1076"/>
          <ac:spMkLst>
            <pc:docMk/>
            <pc:sldMk cId="976135836" sldId="361"/>
            <ac:spMk id="36" creationId="{06B97D27-2152-4FE7-A611-32FC85AA8F3C}"/>
          </ac:spMkLst>
        </pc:spChg>
        <pc:spChg chg="add mod">
          <ac:chgData name="Tariq Gilani" userId="f95dad9b-1e6c-498c-b573-9242e9268dd4" providerId="ADAL" clId="{E2071E25-6897-4E36-AE6E-14C953FBB85A}" dt="2022-04-17T00:09:20.433" v="1366" actId="114"/>
          <ac:spMkLst>
            <pc:docMk/>
            <pc:sldMk cId="976135836" sldId="361"/>
            <ac:spMk id="37" creationId="{8C5D35C6-B2C7-44B2-9B59-2C8079C97E77}"/>
          </ac:spMkLst>
        </pc:spChg>
        <pc:spChg chg="add mod">
          <ac:chgData name="Tariq Gilani" userId="f95dad9b-1e6c-498c-b573-9242e9268dd4" providerId="ADAL" clId="{E2071E25-6897-4E36-AE6E-14C953FBB85A}" dt="2022-04-17T00:12:14.432" v="1402" actId="20577"/>
          <ac:spMkLst>
            <pc:docMk/>
            <pc:sldMk cId="976135836" sldId="361"/>
            <ac:spMk id="38" creationId="{5C25F0D0-E93E-4923-AED9-E07F86657C9F}"/>
          </ac:spMkLst>
        </pc:spChg>
        <pc:grpChg chg="add mod">
          <ac:chgData name="Tariq Gilani" userId="f95dad9b-1e6c-498c-b573-9242e9268dd4" providerId="ADAL" clId="{E2071E25-6897-4E36-AE6E-14C953FBB85A}" dt="2022-04-16T23:23:42.177" v="209" actId="14100"/>
          <ac:grpSpMkLst>
            <pc:docMk/>
            <pc:sldMk cId="976135836" sldId="361"/>
            <ac:grpSpMk id="21" creationId="{0D2B561A-37AC-4AD7-9D6F-03340CF4DDB8}"/>
          </ac:grpSpMkLst>
        </pc:grpChg>
        <pc:cxnChg chg="add mod">
          <ac:chgData name="Tariq Gilani" userId="f95dad9b-1e6c-498c-b573-9242e9268dd4" providerId="ADAL" clId="{E2071E25-6897-4E36-AE6E-14C953FBB85A}" dt="2022-04-16T23:21:47.793" v="203" actId="164"/>
          <ac:cxnSpMkLst>
            <pc:docMk/>
            <pc:sldMk cId="976135836" sldId="361"/>
            <ac:cxnSpMk id="6" creationId="{8BABDE83-73F5-45F0-96F6-AF885A35E427}"/>
          </ac:cxnSpMkLst>
        </pc:cxnChg>
        <pc:cxnChg chg="add mod">
          <ac:chgData name="Tariq Gilani" userId="f95dad9b-1e6c-498c-b573-9242e9268dd4" providerId="ADAL" clId="{E2071E25-6897-4E36-AE6E-14C953FBB85A}" dt="2022-04-16T23:21:47.793" v="203" actId="164"/>
          <ac:cxnSpMkLst>
            <pc:docMk/>
            <pc:sldMk cId="976135836" sldId="361"/>
            <ac:cxnSpMk id="8" creationId="{A8137D31-6427-4F2A-AC7D-5DF4BC7CBB98}"/>
          </ac:cxnSpMkLst>
        </pc:cxnChg>
        <pc:cxnChg chg="add mod">
          <ac:chgData name="Tariq Gilani" userId="f95dad9b-1e6c-498c-b573-9242e9268dd4" providerId="ADAL" clId="{E2071E25-6897-4E36-AE6E-14C953FBB85A}" dt="2022-04-16T23:21:47.793" v="203" actId="164"/>
          <ac:cxnSpMkLst>
            <pc:docMk/>
            <pc:sldMk cId="976135836" sldId="361"/>
            <ac:cxnSpMk id="9" creationId="{C97CB292-5E04-4AC4-9835-958F5BA9FDF6}"/>
          </ac:cxnSpMkLst>
        </pc:cxnChg>
        <pc:cxnChg chg="add mod">
          <ac:chgData name="Tariq Gilani" userId="f95dad9b-1e6c-498c-b573-9242e9268dd4" providerId="ADAL" clId="{E2071E25-6897-4E36-AE6E-14C953FBB85A}" dt="2022-04-16T23:21:47.793" v="203" actId="164"/>
          <ac:cxnSpMkLst>
            <pc:docMk/>
            <pc:sldMk cId="976135836" sldId="361"/>
            <ac:cxnSpMk id="14" creationId="{D92FB94C-5072-484E-998B-ADC40C2810A9}"/>
          </ac:cxnSpMkLst>
        </pc:cxnChg>
      </pc:sldChg>
      <pc:sldChg chg="addSp modSp mod modAnim">
        <pc:chgData name="Tariq Gilani" userId="f95dad9b-1e6c-498c-b573-9242e9268dd4" providerId="ADAL" clId="{E2071E25-6897-4E36-AE6E-14C953FBB85A}" dt="2022-04-25T13:46:14.091" v="23935"/>
        <pc:sldMkLst>
          <pc:docMk/>
          <pc:sldMk cId="447288273" sldId="362"/>
        </pc:sldMkLst>
        <pc:spChg chg="add mod">
          <ac:chgData name="Tariq Gilani" userId="f95dad9b-1e6c-498c-b573-9242e9268dd4" providerId="ADAL" clId="{E2071E25-6897-4E36-AE6E-14C953FBB85A}" dt="2022-04-17T00:40:49.368" v="1882" actId="20577"/>
          <ac:spMkLst>
            <pc:docMk/>
            <pc:sldMk cId="447288273" sldId="362"/>
            <ac:spMk id="2" creationId="{4DD9EB52-92B3-4F5B-86C9-FE73EB81F560}"/>
          </ac:spMkLst>
        </pc:spChg>
        <pc:spChg chg="add mod">
          <ac:chgData name="Tariq Gilani" userId="f95dad9b-1e6c-498c-b573-9242e9268dd4" providerId="ADAL" clId="{E2071E25-6897-4E36-AE6E-14C953FBB85A}" dt="2022-04-17T00:41:57.091" v="1912" actId="113"/>
          <ac:spMkLst>
            <pc:docMk/>
            <pc:sldMk cId="447288273" sldId="362"/>
            <ac:spMk id="3" creationId="{2A4B668A-DA6B-426B-AD4A-004F9CFD3FA9}"/>
          </ac:spMkLst>
        </pc:spChg>
        <pc:spChg chg="add mod">
          <ac:chgData name="Tariq Gilani" userId="f95dad9b-1e6c-498c-b573-9242e9268dd4" providerId="ADAL" clId="{E2071E25-6897-4E36-AE6E-14C953FBB85A}" dt="2022-04-17T00:47:43.335" v="2341" actId="1076"/>
          <ac:spMkLst>
            <pc:docMk/>
            <pc:sldMk cId="447288273" sldId="362"/>
            <ac:spMk id="4" creationId="{1AB12BDD-9657-448A-863E-0449651ECD83}"/>
          </ac:spMkLst>
        </pc:spChg>
        <pc:spChg chg="mod">
          <ac:chgData name="Tariq Gilani" userId="f95dad9b-1e6c-498c-b573-9242e9268dd4" providerId="ADAL" clId="{E2071E25-6897-4E36-AE6E-14C953FBB85A}" dt="2022-04-17T00:57:45.146" v="2766" actId="1076"/>
          <ac:spMkLst>
            <pc:docMk/>
            <pc:sldMk cId="447288273" sldId="362"/>
            <ac:spMk id="5" creationId="{020ACA23-2E16-40BC-9A70-7BFE9E57E7F8}"/>
          </ac:spMkLst>
        </pc:spChg>
        <pc:spChg chg="add mod">
          <ac:chgData name="Tariq Gilani" userId="f95dad9b-1e6c-498c-b573-9242e9268dd4" providerId="ADAL" clId="{E2071E25-6897-4E36-AE6E-14C953FBB85A}" dt="2022-04-25T13:44:49.262" v="23921" actId="14100"/>
          <ac:spMkLst>
            <pc:docMk/>
            <pc:sldMk cId="447288273" sldId="362"/>
            <ac:spMk id="6" creationId="{002138C5-3697-464B-B43F-3B3DAD63EAB3}"/>
          </ac:spMkLst>
        </pc:spChg>
        <pc:spChg chg="add mod">
          <ac:chgData name="Tariq Gilani" userId="f95dad9b-1e6c-498c-b573-9242e9268dd4" providerId="ADAL" clId="{E2071E25-6897-4E36-AE6E-14C953FBB85A}" dt="2022-04-17T00:47:23.791" v="2338" actId="14100"/>
          <ac:spMkLst>
            <pc:docMk/>
            <pc:sldMk cId="447288273" sldId="362"/>
            <ac:spMk id="7" creationId="{854FC9AF-8BA9-47B4-BF17-24EB14BA51DC}"/>
          </ac:spMkLst>
        </pc:spChg>
        <pc:spChg chg="add mod">
          <ac:chgData name="Tariq Gilani" userId="f95dad9b-1e6c-498c-b573-9242e9268dd4" providerId="ADAL" clId="{E2071E25-6897-4E36-AE6E-14C953FBB85A}" dt="2022-04-25T13:45:19.371" v="23924" actId="14100"/>
          <ac:spMkLst>
            <pc:docMk/>
            <pc:sldMk cId="447288273" sldId="362"/>
            <ac:spMk id="8" creationId="{C168155C-1509-402F-907E-8B1986A58C0F}"/>
          </ac:spMkLst>
        </pc:spChg>
        <pc:spChg chg="add mod">
          <ac:chgData name="Tariq Gilani" userId="f95dad9b-1e6c-498c-b573-9242e9268dd4" providerId="ADAL" clId="{E2071E25-6897-4E36-AE6E-14C953FBB85A}" dt="2022-04-17T00:52:29.493" v="2517" actId="14100"/>
          <ac:spMkLst>
            <pc:docMk/>
            <pc:sldMk cId="447288273" sldId="362"/>
            <ac:spMk id="9" creationId="{47A57FE7-DB61-484F-97A4-11954070CD16}"/>
          </ac:spMkLst>
        </pc:spChg>
        <pc:spChg chg="add mod">
          <ac:chgData name="Tariq Gilani" userId="f95dad9b-1e6c-498c-b573-9242e9268dd4" providerId="ADAL" clId="{E2071E25-6897-4E36-AE6E-14C953FBB85A}" dt="2022-04-17T00:52:53.431" v="2518" actId="1076"/>
          <ac:spMkLst>
            <pc:docMk/>
            <pc:sldMk cId="447288273" sldId="362"/>
            <ac:spMk id="10" creationId="{80AE172D-829B-4DF9-8AE1-2803A9E140DC}"/>
          </ac:spMkLst>
        </pc:spChg>
        <pc:spChg chg="add mod">
          <ac:chgData name="Tariq Gilani" userId="f95dad9b-1e6c-498c-b573-9242e9268dd4" providerId="ADAL" clId="{E2071E25-6897-4E36-AE6E-14C953FBB85A}" dt="2022-04-17T00:57:14.794" v="2764" actId="33524"/>
          <ac:spMkLst>
            <pc:docMk/>
            <pc:sldMk cId="447288273" sldId="362"/>
            <ac:spMk id="11" creationId="{E98CEFAE-BC0A-407B-A43D-D5E60FD441B7}"/>
          </ac:spMkLst>
        </pc:spChg>
        <pc:spChg chg="add mod">
          <ac:chgData name="Tariq Gilani" userId="f95dad9b-1e6c-498c-b573-9242e9268dd4" providerId="ADAL" clId="{E2071E25-6897-4E36-AE6E-14C953FBB85A}" dt="2022-04-17T00:56:11.876" v="2739" actId="14100"/>
          <ac:spMkLst>
            <pc:docMk/>
            <pc:sldMk cId="447288273" sldId="362"/>
            <ac:spMk id="12" creationId="{9C3113F1-06EE-46E5-A614-11D57D259CC3}"/>
          </ac:spMkLst>
        </pc:spChg>
        <pc:spChg chg="add mod">
          <ac:chgData name="Tariq Gilani" userId="f95dad9b-1e6c-498c-b573-9242e9268dd4" providerId="ADAL" clId="{E2071E25-6897-4E36-AE6E-14C953FBB85A}" dt="2022-04-17T00:56:57.776" v="2763" actId="207"/>
          <ac:spMkLst>
            <pc:docMk/>
            <pc:sldMk cId="447288273" sldId="362"/>
            <ac:spMk id="13" creationId="{E8F2637E-A12B-4C77-885D-5557256EA021}"/>
          </ac:spMkLst>
        </pc:spChg>
      </pc:sldChg>
      <pc:sldChg chg="addSp delSp modSp mod modAnim">
        <pc:chgData name="Tariq Gilani" userId="f95dad9b-1e6c-498c-b573-9242e9268dd4" providerId="ADAL" clId="{E2071E25-6897-4E36-AE6E-14C953FBB85A}" dt="2022-04-25T14:03:52.283" v="24126"/>
        <pc:sldMkLst>
          <pc:docMk/>
          <pc:sldMk cId="328848260" sldId="363"/>
        </pc:sldMkLst>
        <pc:spChg chg="add mod">
          <ac:chgData name="Tariq Gilani" userId="f95dad9b-1e6c-498c-b573-9242e9268dd4" providerId="ADAL" clId="{E2071E25-6897-4E36-AE6E-14C953FBB85A}" dt="2022-04-17T13:42:24.548" v="7658" actId="14100"/>
          <ac:spMkLst>
            <pc:docMk/>
            <pc:sldMk cId="328848260" sldId="363"/>
            <ac:spMk id="2" creationId="{2653E8F3-163C-4117-97EC-17E9971DF0DE}"/>
          </ac:spMkLst>
        </pc:spChg>
        <pc:spChg chg="add mod">
          <ac:chgData name="Tariq Gilani" userId="f95dad9b-1e6c-498c-b573-9242e9268dd4" providerId="ADAL" clId="{E2071E25-6897-4E36-AE6E-14C953FBB85A}" dt="2022-04-17T13:44:24.766" v="7786" actId="14100"/>
          <ac:spMkLst>
            <pc:docMk/>
            <pc:sldMk cId="328848260" sldId="363"/>
            <ac:spMk id="3" creationId="{7AD897F8-A908-4F6A-B6C6-1CC44B326484}"/>
          </ac:spMkLst>
        </pc:spChg>
        <pc:spChg chg="add mod">
          <ac:chgData name="Tariq Gilani" userId="f95dad9b-1e6c-498c-b573-9242e9268dd4" providerId="ADAL" clId="{E2071E25-6897-4E36-AE6E-14C953FBB85A}" dt="2022-04-17T13:45:50.560" v="7824" actId="1076"/>
          <ac:spMkLst>
            <pc:docMk/>
            <pc:sldMk cId="328848260" sldId="363"/>
            <ac:spMk id="4" creationId="{7470718A-F7A1-4CA6-BA20-3F8110B2C6C9}"/>
          </ac:spMkLst>
        </pc:spChg>
        <pc:spChg chg="mod">
          <ac:chgData name="Tariq Gilani" userId="f95dad9b-1e6c-498c-b573-9242e9268dd4" providerId="ADAL" clId="{E2071E25-6897-4E36-AE6E-14C953FBB85A}" dt="2022-04-17T13:39:50.553" v="7615" actId="1076"/>
          <ac:spMkLst>
            <pc:docMk/>
            <pc:sldMk cId="328848260" sldId="363"/>
            <ac:spMk id="5" creationId="{BF372513-AA1F-4AE6-8932-FFF59F7EAE5C}"/>
          </ac:spMkLst>
        </pc:spChg>
        <pc:spChg chg="add mod">
          <ac:chgData name="Tariq Gilani" userId="f95dad9b-1e6c-498c-b573-9242e9268dd4" providerId="ADAL" clId="{E2071E25-6897-4E36-AE6E-14C953FBB85A}" dt="2022-04-17T13:47:05.144" v="7892" actId="122"/>
          <ac:spMkLst>
            <pc:docMk/>
            <pc:sldMk cId="328848260" sldId="363"/>
            <ac:spMk id="6" creationId="{8B8DA37D-8E98-456C-884C-97EF7A23E2D7}"/>
          </ac:spMkLst>
        </pc:spChg>
        <pc:spChg chg="add mod">
          <ac:chgData name="Tariq Gilani" userId="f95dad9b-1e6c-498c-b573-9242e9268dd4" providerId="ADAL" clId="{E2071E25-6897-4E36-AE6E-14C953FBB85A}" dt="2022-04-17T13:50:20.103" v="8059" actId="14100"/>
          <ac:spMkLst>
            <pc:docMk/>
            <pc:sldMk cId="328848260" sldId="363"/>
            <ac:spMk id="7" creationId="{F519992F-3E7A-4A18-AB70-23E6F9CD1E66}"/>
          </ac:spMkLst>
        </pc:spChg>
        <pc:spChg chg="add mod">
          <ac:chgData name="Tariq Gilani" userId="f95dad9b-1e6c-498c-b573-9242e9268dd4" providerId="ADAL" clId="{E2071E25-6897-4E36-AE6E-14C953FBB85A}" dt="2022-04-17T13:54:00.412" v="8247" actId="113"/>
          <ac:spMkLst>
            <pc:docMk/>
            <pc:sldMk cId="328848260" sldId="363"/>
            <ac:spMk id="8" creationId="{8778E9F1-62F3-403A-A48B-26DA0E962533}"/>
          </ac:spMkLst>
        </pc:spChg>
        <pc:spChg chg="add del mod">
          <ac:chgData name="Tariq Gilani" userId="f95dad9b-1e6c-498c-b573-9242e9268dd4" providerId="ADAL" clId="{E2071E25-6897-4E36-AE6E-14C953FBB85A}" dt="2022-04-17T13:53:40.198" v="8246"/>
          <ac:spMkLst>
            <pc:docMk/>
            <pc:sldMk cId="328848260" sldId="363"/>
            <ac:spMk id="9" creationId="{2E2A4927-D1EF-4A99-A4EE-017DAB43238E}"/>
          </ac:spMkLst>
        </pc:spChg>
        <pc:spChg chg="add mod">
          <ac:chgData name="Tariq Gilani" userId="f95dad9b-1e6c-498c-b573-9242e9268dd4" providerId="ADAL" clId="{E2071E25-6897-4E36-AE6E-14C953FBB85A}" dt="2022-04-17T13:56:35.260" v="8326" actId="113"/>
          <ac:spMkLst>
            <pc:docMk/>
            <pc:sldMk cId="328848260" sldId="363"/>
            <ac:spMk id="10" creationId="{123C1ABB-C86C-4B52-8724-132AE48AB1D3}"/>
          </ac:spMkLst>
        </pc:spChg>
        <pc:spChg chg="add del">
          <ac:chgData name="Tariq Gilani" userId="f95dad9b-1e6c-498c-b573-9242e9268dd4" providerId="ADAL" clId="{E2071E25-6897-4E36-AE6E-14C953FBB85A}" dt="2022-04-17T13:56:40.293" v="8327" actId="478"/>
          <ac:spMkLst>
            <pc:docMk/>
            <pc:sldMk cId="328848260" sldId="363"/>
            <ac:spMk id="11" creationId="{5DA9E0A4-C809-405C-95FF-83FF9473BD07}"/>
          </ac:spMkLst>
        </pc:spChg>
        <pc:spChg chg="add mod">
          <ac:chgData name="Tariq Gilani" userId="f95dad9b-1e6c-498c-b573-9242e9268dd4" providerId="ADAL" clId="{E2071E25-6897-4E36-AE6E-14C953FBB85A}" dt="2022-04-25T14:03:39.939" v="24124" actId="1076"/>
          <ac:spMkLst>
            <pc:docMk/>
            <pc:sldMk cId="328848260" sldId="363"/>
            <ac:spMk id="12" creationId="{C7E851D4-7555-4588-8370-290C35298DEF}"/>
          </ac:spMkLst>
        </pc:spChg>
        <pc:spChg chg="add mod">
          <ac:chgData name="Tariq Gilani" userId="f95dad9b-1e6c-498c-b573-9242e9268dd4" providerId="ADAL" clId="{E2071E25-6897-4E36-AE6E-14C953FBB85A}" dt="2022-04-25T14:03:36.043" v="24123" actId="1076"/>
          <ac:spMkLst>
            <pc:docMk/>
            <pc:sldMk cId="328848260" sldId="363"/>
            <ac:spMk id="13" creationId="{3A6D627D-1490-4EBB-9846-37F30EE6E542}"/>
          </ac:spMkLst>
        </pc:spChg>
        <pc:spChg chg="add mod">
          <ac:chgData name="Tariq Gilani" userId="f95dad9b-1e6c-498c-b573-9242e9268dd4" providerId="ADAL" clId="{E2071E25-6897-4E36-AE6E-14C953FBB85A}" dt="2022-04-17T14:09:51.795" v="8817" actId="1076"/>
          <ac:spMkLst>
            <pc:docMk/>
            <pc:sldMk cId="328848260" sldId="363"/>
            <ac:spMk id="14" creationId="{2D2651F3-5B74-4BD2-BCB8-2B5B05246C22}"/>
          </ac:spMkLst>
        </pc:spChg>
        <pc:spChg chg="add del mod">
          <ac:chgData name="Tariq Gilani" userId="f95dad9b-1e6c-498c-b573-9242e9268dd4" providerId="ADAL" clId="{E2071E25-6897-4E36-AE6E-14C953FBB85A}" dt="2022-04-17T14:08:56.967" v="8808" actId="21"/>
          <ac:spMkLst>
            <pc:docMk/>
            <pc:sldMk cId="328848260" sldId="363"/>
            <ac:spMk id="15" creationId="{E1525FD6-AF43-4724-AD82-B65D075588E3}"/>
          </ac:spMkLst>
        </pc:spChg>
        <pc:spChg chg="add del mod">
          <ac:chgData name="Tariq Gilani" userId="f95dad9b-1e6c-498c-b573-9242e9268dd4" providerId="ADAL" clId="{E2071E25-6897-4E36-AE6E-14C953FBB85A}" dt="2022-04-17T14:09:11.152" v="8810" actId="21"/>
          <ac:spMkLst>
            <pc:docMk/>
            <pc:sldMk cId="328848260" sldId="363"/>
            <ac:spMk id="16" creationId="{1DFB66D7-2AA4-4479-BC15-00CB74BB3FC3}"/>
          </ac:spMkLst>
        </pc:spChg>
        <pc:spChg chg="add del mod">
          <ac:chgData name="Tariq Gilani" userId="f95dad9b-1e6c-498c-b573-9242e9268dd4" providerId="ADAL" clId="{E2071E25-6897-4E36-AE6E-14C953FBB85A}" dt="2022-04-17T14:09:24.797" v="8812" actId="21"/>
          <ac:spMkLst>
            <pc:docMk/>
            <pc:sldMk cId="328848260" sldId="363"/>
            <ac:spMk id="17" creationId="{95FA5F6F-240E-4373-BD92-5846D743E745}"/>
          </ac:spMkLst>
        </pc:spChg>
        <pc:spChg chg="add del mod">
          <ac:chgData name="Tariq Gilani" userId="f95dad9b-1e6c-498c-b573-9242e9268dd4" providerId="ADAL" clId="{E2071E25-6897-4E36-AE6E-14C953FBB85A}" dt="2022-04-17T14:09:40.391" v="8815" actId="21"/>
          <ac:spMkLst>
            <pc:docMk/>
            <pc:sldMk cId="328848260" sldId="363"/>
            <ac:spMk id="18" creationId="{B0D19778-2D5C-4CB4-BE9E-34C1E300E88A}"/>
          </ac:spMkLst>
        </pc:spChg>
      </pc:sldChg>
      <pc:sldChg chg="addSp delSp modSp new mod modAnim">
        <pc:chgData name="Tariq Gilani" userId="f95dad9b-1e6c-498c-b573-9242e9268dd4" providerId="ADAL" clId="{E2071E25-6897-4E36-AE6E-14C953FBB85A}" dt="2022-04-25T13:44:08.332" v="23914"/>
        <pc:sldMkLst>
          <pc:docMk/>
          <pc:sldMk cId="381040263" sldId="364"/>
        </pc:sldMkLst>
        <pc:spChg chg="del">
          <ac:chgData name="Tariq Gilani" userId="f95dad9b-1e6c-498c-b573-9242e9268dd4" providerId="ADAL" clId="{E2071E25-6897-4E36-AE6E-14C953FBB85A}" dt="2022-04-16T23:54:28.331" v="1072" actId="478"/>
          <ac:spMkLst>
            <pc:docMk/>
            <pc:sldMk cId="381040263" sldId="364"/>
            <ac:spMk id="2" creationId="{9A7C7EA7-CB38-492D-B954-7BE53DD62B47}"/>
          </ac:spMkLst>
        </pc:spChg>
        <pc:spChg chg="del">
          <ac:chgData name="Tariq Gilani" userId="f95dad9b-1e6c-498c-b573-9242e9268dd4" providerId="ADAL" clId="{E2071E25-6897-4E36-AE6E-14C953FBB85A}" dt="2022-04-16T23:54:31.953" v="1073" actId="478"/>
          <ac:spMkLst>
            <pc:docMk/>
            <pc:sldMk cId="381040263" sldId="364"/>
            <ac:spMk id="3" creationId="{CDB6A9C1-E029-4F1D-BA03-D389C191207A}"/>
          </ac:spMkLst>
        </pc:spChg>
        <pc:spChg chg="del">
          <ac:chgData name="Tariq Gilani" userId="f95dad9b-1e6c-498c-b573-9242e9268dd4" providerId="ADAL" clId="{E2071E25-6897-4E36-AE6E-14C953FBB85A}" dt="2022-04-16T23:54:52.168" v="1075" actId="478"/>
          <ac:spMkLst>
            <pc:docMk/>
            <pc:sldMk cId="381040263" sldId="364"/>
            <ac:spMk id="4" creationId="{CBE57114-9C04-401C-91B5-32793F3E6F83}"/>
          </ac:spMkLst>
        </pc:spChg>
        <pc:spChg chg="add mod">
          <ac:chgData name="Tariq Gilani" userId="f95dad9b-1e6c-498c-b573-9242e9268dd4" providerId="ADAL" clId="{E2071E25-6897-4E36-AE6E-14C953FBB85A}" dt="2022-04-16T23:55:09.439" v="1087" actId="1076"/>
          <ac:spMkLst>
            <pc:docMk/>
            <pc:sldMk cId="381040263" sldId="364"/>
            <ac:spMk id="5" creationId="{19BE9849-5533-42B0-A3F5-356F1148FEBC}"/>
          </ac:spMkLst>
        </pc:spChg>
        <pc:spChg chg="add mod">
          <ac:chgData name="Tariq Gilani" userId="f95dad9b-1e6c-498c-b573-9242e9268dd4" providerId="ADAL" clId="{E2071E25-6897-4E36-AE6E-14C953FBB85A}" dt="2022-04-16T23:59:25.411" v="1199" actId="1076"/>
          <ac:spMkLst>
            <pc:docMk/>
            <pc:sldMk cId="381040263" sldId="364"/>
            <ac:spMk id="6" creationId="{8E9ADFF2-E33C-4FA9-A27B-566F0906D3C5}"/>
          </ac:spMkLst>
        </pc:spChg>
        <pc:spChg chg="add del mod">
          <ac:chgData name="Tariq Gilani" userId="f95dad9b-1e6c-498c-b573-9242e9268dd4" providerId="ADAL" clId="{E2071E25-6897-4E36-AE6E-14C953FBB85A}" dt="2022-04-16T23:56:46.150" v="1133"/>
          <ac:spMkLst>
            <pc:docMk/>
            <pc:sldMk cId="381040263" sldId="364"/>
            <ac:spMk id="7" creationId="{A6626AC5-BEF8-401F-839C-8E5E51D1FE31}"/>
          </ac:spMkLst>
        </pc:spChg>
        <pc:spChg chg="add mod">
          <ac:chgData name="Tariq Gilani" userId="f95dad9b-1e6c-498c-b573-9242e9268dd4" providerId="ADAL" clId="{E2071E25-6897-4E36-AE6E-14C953FBB85A}" dt="2022-04-17T00:00:53.767" v="1211" actId="1076"/>
          <ac:spMkLst>
            <pc:docMk/>
            <pc:sldMk cId="381040263" sldId="364"/>
            <ac:spMk id="8" creationId="{04AA839F-5667-4F35-902C-F504B5D9B998}"/>
          </ac:spMkLst>
        </pc:spChg>
        <pc:spChg chg="add mod">
          <ac:chgData name="Tariq Gilani" userId="f95dad9b-1e6c-498c-b573-9242e9268dd4" providerId="ADAL" clId="{E2071E25-6897-4E36-AE6E-14C953FBB85A}" dt="2022-04-17T00:06:24.476" v="1321" actId="692"/>
          <ac:spMkLst>
            <pc:docMk/>
            <pc:sldMk cId="381040263" sldId="364"/>
            <ac:spMk id="9" creationId="{63F67567-AFEC-4B74-9648-01047DFCEA64}"/>
          </ac:spMkLst>
        </pc:spChg>
        <pc:spChg chg="add del mod">
          <ac:chgData name="Tariq Gilani" userId="f95dad9b-1e6c-498c-b573-9242e9268dd4" providerId="ADAL" clId="{E2071E25-6897-4E36-AE6E-14C953FBB85A}" dt="2022-04-17T00:04:41.631" v="1294"/>
          <ac:spMkLst>
            <pc:docMk/>
            <pc:sldMk cId="381040263" sldId="364"/>
            <ac:spMk id="10" creationId="{49239B40-48A1-4A2F-98F9-E7AB4FFCD075}"/>
          </ac:spMkLst>
        </pc:spChg>
        <pc:spChg chg="add mod">
          <ac:chgData name="Tariq Gilani" userId="f95dad9b-1e6c-498c-b573-9242e9268dd4" providerId="ADAL" clId="{E2071E25-6897-4E36-AE6E-14C953FBB85A}" dt="2022-04-17T00:06:44.996" v="1324" actId="14100"/>
          <ac:spMkLst>
            <pc:docMk/>
            <pc:sldMk cId="381040263" sldId="364"/>
            <ac:spMk id="11" creationId="{408AD5AD-3705-4B31-AEA7-F8F8F32890AE}"/>
          </ac:spMkLst>
        </pc:spChg>
        <pc:spChg chg="add mod">
          <ac:chgData name="Tariq Gilani" userId="f95dad9b-1e6c-498c-b573-9242e9268dd4" providerId="ADAL" clId="{E2071E25-6897-4E36-AE6E-14C953FBB85A}" dt="2022-04-17T00:07:55.430" v="1348" actId="14100"/>
          <ac:spMkLst>
            <pc:docMk/>
            <pc:sldMk cId="381040263" sldId="364"/>
            <ac:spMk id="12" creationId="{4C34C213-6EDE-4B90-B764-5802CBF46872}"/>
          </ac:spMkLst>
        </pc:spChg>
        <pc:spChg chg="add mod">
          <ac:chgData name="Tariq Gilani" userId="f95dad9b-1e6c-498c-b573-9242e9268dd4" providerId="ADAL" clId="{E2071E25-6897-4E36-AE6E-14C953FBB85A}" dt="2022-04-17T00:12:45.245" v="1408" actId="1076"/>
          <ac:spMkLst>
            <pc:docMk/>
            <pc:sldMk cId="381040263" sldId="364"/>
            <ac:spMk id="13" creationId="{EC72BBA1-BC26-471A-A0AF-3EEDEA6D1A18}"/>
          </ac:spMkLst>
        </pc:spChg>
        <pc:spChg chg="add mod">
          <ac:chgData name="Tariq Gilani" userId="f95dad9b-1e6c-498c-b573-9242e9268dd4" providerId="ADAL" clId="{E2071E25-6897-4E36-AE6E-14C953FBB85A}" dt="2022-04-17T00:11:44.366" v="1398" actId="14100"/>
          <ac:spMkLst>
            <pc:docMk/>
            <pc:sldMk cId="381040263" sldId="364"/>
            <ac:spMk id="14" creationId="{58466FFA-CD25-45CB-9893-C7D7036A03B8}"/>
          </ac:spMkLst>
        </pc:spChg>
        <pc:spChg chg="add mod">
          <ac:chgData name="Tariq Gilani" userId="f95dad9b-1e6c-498c-b573-9242e9268dd4" providerId="ADAL" clId="{E2071E25-6897-4E36-AE6E-14C953FBB85A}" dt="2022-04-17T00:13:00.452" v="1412" actId="114"/>
          <ac:spMkLst>
            <pc:docMk/>
            <pc:sldMk cId="381040263" sldId="364"/>
            <ac:spMk id="15" creationId="{D18EA975-3603-45DA-82A3-E013F6C36840}"/>
          </ac:spMkLst>
        </pc:spChg>
        <pc:spChg chg="add mod">
          <ac:chgData name="Tariq Gilani" userId="f95dad9b-1e6c-498c-b573-9242e9268dd4" providerId="ADAL" clId="{E2071E25-6897-4E36-AE6E-14C953FBB85A}" dt="2022-04-17T00:14:25.723" v="1429" actId="1076"/>
          <ac:spMkLst>
            <pc:docMk/>
            <pc:sldMk cId="381040263" sldId="364"/>
            <ac:spMk id="16" creationId="{B83DFFA4-6ED9-40A9-A59D-A7BDB4F91756}"/>
          </ac:spMkLst>
        </pc:spChg>
        <pc:spChg chg="add mod">
          <ac:chgData name="Tariq Gilani" userId="f95dad9b-1e6c-498c-b573-9242e9268dd4" providerId="ADAL" clId="{E2071E25-6897-4E36-AE6E-14C953FBB85A}" dt="2022-04-17T00:15:22.215" v="1492" actId="20577"/>
          <ac:spMkLst>
            <pc:docMk/>
            <pc:sldMk cId="381040263" sldId="364"/>
            <ac:spMk id="17" creationId="{B4E2ED60-C119-408F-86E5-E272E21A52A7}"/>
          </ac:spMkLst>
        </pc:spChg>
      </pc:sldChg>
      <pc:sldChg chg="addSp delSp modSp new mod delAnim modAnim">
        <pc:chgData name="Tariq Gilani" userId="f95dad9b-1e6c-498c-b573-9242e9268dd4" providerId="ADAL" clId="{E2071E25-6897-4E36-AE6E-14C953FBB85A}" dt="2022-04-25T13:49:38.425" v="23971" actId="478"/>
        <pc:sldMkLst>
          <pc:docMk/>
          <pc:sldMk cId="3387501841" sldId="365"/>
        </pc:sldMkLst>
        <pc:spChg chg="del">
          <ac:chgData name="Tariq Gilani" userId="f95dad9b-1e6c-498c-b573-9242e9268dd4" providerId="ADAL" clId="{E2071E25-6897-4E36-AE6E-14C953FBB85A}" dt="2022-04-17T00:57:58.632" v="2768" actId="478"/>
          <ac:spMkLst>
            <pc:docMk/>
            <pc:sldMk cId="3387501841" sldId="365"/>
            <ac:spMk id="2" creationId="{B4727E41-DBC6-41E3-AA90-6098FEA358DB}"/>
          </ac:spMkLst>
        </pc:spChg>
        <pc:spChg chg="del">
          <ac:chgData name="Tariq Gilani" userId="f95dad9b-1e6c-498c-b573-9242e9268dd4" providerId="ADAL" clId="{E2071E25-6897-4E36-AE6E-14C953FBB85A}" dt="2022-04-17T00:58:01.193" v="2769" actId="478"/>
          <ac:spMkLst>
            <pc:docMk/>
            <pc:sldMk cId="3387501841" sldId="365"/>
            <ac:spMk id="3" creationId="{A2102C76-D34D-484E-95D1-C0B16D446E73}"/>
          </ac:spMkLst>
        </pc:spChg>
        <pc:spChg chg="del">
          <ac:chgData name="Tariq Gilani" userId="f95dad9b-1e6c-498c-b573-9242e9268dd4" providerId="ADAL" clId="{E2071E25-6897-4E36-AE6E-14C953FBB85A}" dt="2022-04-17T00:58:05.372" v="2770" actId="478"/>
          <ac:spMkLst>
            <pc:docMk/>
            <pc:sldMk cId="3387501841" sldId="365"/>
            <ac:spMk id="4" creationId="{6F9A130E-6E62-4058-94E5-721CDFCFB985}"/>
          </ac:spMkLst>
        </pc:spChg>
        <pc:spChg chg="add mod">
          <ac:chgData name="Tariq Gilani" userId="f95dad9b-1e6c-498c-b573-9242e9268dd4" providerId="ADAL" clId="{E2071E25-6897-4E36-AE6E-14C953FBB85A}" dt="2022-04-17T00:59:32.384" v="2880" actId="14100"/>
          <ac:spMkLst>
            <pc:docMk/>
            <pc:sldMk cId="3387501841" sldId="365"/>
            <ac:spMk id="5" creationId="{01734371-F9B1-4603-945B-2038D76A4178}"/>
          </ac:spMkLst>
        </pc:spChg>
        <pc:spChg chg="add mod">
          <ac:chgData name="Tariq Gilani" userId="f95dad9b-1e6c-498c-b573-9242e9268dd4" providerId="ADAL" clId="{E2071E25-6897-4E36-AE6E-14C953FBB85A}" dt="2022-04-17T01:01:10.163" v="2986" actId="122"/>
          <ac:spMkLst>
            <pc:docMk/>
            <pc:sldMk cId="3387501841" sldId="365"/>
            <ac:spMk id="6" creationId="{6D5765DD-EFA8-4A37-B445-C396D847FAA1}"/>
          </ac:spMkLst>
        </pc:spChg>
        <pc:spChg chg="add del mod">
          <ac:chgData name="Tariq Gilani" userId="f95dad9b-1e6c-498c-b573-9242e9268dd4" providerId="ADAL" clId="{E2071E25-6897-4E36-AE6E-14C953FBB85A}" dt="2022-04-17T01:01:49.547" v="2990"/>
          <ac:spMkLst>
            <pc:docMk/>
            <pc:sldMk cId="3387501841" sldId="365"/>
            <ac:spMk id="7" creationId="{5E06B5CD-5C70-4B68-86B7-E3E7152FC4EC}"/>
          </ac:spMkLst>
        </pc:spChg>
        <pc:spChg chg="add mod">
          <ac:chgData name="Tariq Gilani" userId="f95dad9b-1e6c-498c-b573-9242e9268dd4" providerId="ADAL" clId="{E2071E25-6897-4E36-AE6E-14C953FBB85A}" dt="2022-04-17T01:03:15.558" v="3041" actId="14100"/>
          <ac:spMkLst>
            <pc:docMk/>
            <pc:sldMk cId="3387501841" sldId="365"/>
            <ac:spMk id="8" creationId="{78A7C9B9-49FF-4AB6-BF72-DAAAB3023562}"/>
          </ac:spMkLst>
        </pc:spChg>
        <pc:spChg chg="add mod">
          <ac:chgData name="Tariq Gilani" userId="f95dad9b-1e6c-498c-b573-9242e9268dd4" providerId="ADAL" clId="{E2071E25-6897-4E36-AE6E-14C953FBB85A}" dt="2022-04-17T01:34:49.036" v="3887" actId="1076"/>
          <ac:spMkLst>
            <pc:docMk/>
            <pc:sldMk cId="3387501841" sldId="365"/>
            <ac:spMk id="9" creationId="{72B12E35-A4DD-473C-A62A-D6ECBF527413}"/>
          </ac:spMkLst>
        </pc:spChg>
        <pc:spChg chg="add mod">
          <ac:chgData name="Tariq Gilani" userId="f95dad9b-1e6c-498c-b573-9242e9268dd4" providerId="ADAL" clId="{E2071E25-6897-4E36-AE6E-14C953FBB85A}" dt="2022-04-17T01:34:45.118" v="3886" actId="1076"/>
          <ac:spMkLst>
            <pc:docMk/>
            <pc:sldMk cId="3387501841" sldId="365"/>
            <ac:spMk id="10" creationId="{29CA729A-8C8F-43E2-84A9-3517476A5CDD}"/>
          </ac:spMkLst>
        </pc:spChg>
        <pc:spChg chg="add mod">
          <ac:chgData name="Tariq Gilani" userId="f95dad9b-1e6c-498c-b573-9242e9268dd4" providerId="ADAL" clId="{E2071E25-6897-4E36-AE6E-14C953FBB85A}" dt="2022-04-17T01:41:13.240" v="4022" actId="1076"/>
          <ac:spMkLst>
            <pc:docMk/>
            <pc:sldMk cId="3387501841" sldId="365"/>
            <ac:spMk id="11" creationId="{57B6AC9A-A97C-4BA6-B441-FFD943045D7D}"/>
          </ac:spMkLst>
        </pc:spChg>
        <pc:spChg chg="add del mod">
          <ac:chgData name="Tariq Gilani" userId="f95dad9b-1e6c-498c-b573-9242e9268dd4" providerId="ADAL" clId="{E2071E25-6897-4E36-AE6E-14C953FBB85A}" dt="2022-04-17T01:07:40.610" v="3143"/>
          <ac:spMkLst>
            <pc:docMk/>
            <pc:sldMk cId="3387501841" sldId="365"/>
            <ac:spMk id="12" creationId="{74BAF5F7-0628-4024-A0D2-7FA48D9777DF}"/>
          </ac:spMkLst>
        </pc:spChg>
        <pc:spChg chg="add mod">
          <ac:chgData name="Tariq Gilani" userId="f95dad9b-1e6c-498c-b573-9242e9268dd4" providerId="ADAL" clId="{E2071E25-6897-4E36-AE6E-14C953FBB85A}" dt="2022-04-17T01:10:45.328" v="3174" actId="164"/>
          <ac:spMkLst>
            <pc:docMk/>
            <pc:sldMk cId="3387501841" sldId="365"/>
            <ac:spMk id="13" creationId="{70814FCF-AF57-4628-A91D-50CB5C66F9E2}"/>
          </ac:spMkLst>
        </pc:spChg>
        <pc:spChg chg="add mod">
          <ac:chgData name="Tariq Gilani" userId="f95dad9b-1e6c-498c-b573-9242e9268dd4" providerId="ADAL" clId="{E2071E25-6897-4E36-AE6E-14C953FBB85A}" dt="2022-04-17T01:10:45.328" v="3174" actId="164"/>
          <ac:spMkLst>
            <pc:docMk/>
            <pc:sldMk cId="3387501841" sldId="365"/>
            <ac:spMk id="14" creationId="{753D7BA0-21EB-4A07-9A71-3A6343841BDE}"/>
          </ac:spMkLst>
        </pc:spChg>
        <pc:spChg chg="add mod">
          <ac:chgData name="Tariq Gilani" userId="f95dad9b-1e6c-498c-b573-9242e9268dd4" providerId="ADAL" clId="{E2071E25-6897-4E36-AE6E-14C953FBB85A}" dt="2022-04-17T01:40:09.387" v="4018" actId="1036"/>
          <ac:spMkLst>
            <pc:docMk/>
            <pc:sldMk cId="3387501841" sldId="365"/>
            <ac:spMk id="15" creationId="{7B1DBCE2-8BBD-4757-B20C-27B0DF2FA51F}"/>
          </ac:spMkLst>
        </pc:spChg>
        <pc:spChg chg="add mod">
          <ac:chgData name="Tariq Gilani" userId="f95dad9b-1e6c-498c-b573-9242e9268dd4" providerId="ADAL" clId="{E2071E25-6897-4E36-AE6E-14C953FBB85A}" dt="2022-04-17T01:10:45.328" v="3174" actId="164"/>
          <ac:spMkLst>
            <pc:docMk/>
            <pc:sldMk cId="3387501841" sldId="365"/>
            <ac:spMk id="16" creationId="{24C67F25-7AF7-4E10-A5C9-40F23D8ABC66}"/>
          </ac:spMkLst>
        </pc:spChg>
        <pc:spChg chg="add mod">
          <ac:chgData name="Tariq Gilani" userId="f95dad9b-1e6c-498c-b573-9242e9268dd4" providerId="ADAL" clId="{E2071E25-6897-4E36-AE6E-14C953FBB85A}" dt="2022-04-17T01:40:19.971" v="4021" actId="1035"/>
          <ac:spMkLst>
            <pc:docMk/>
            <pc:sldMk cId="3387501841" sldId="365"/>
            <ac:spMk id="17" creationId="{5BEAEBEC-7D29-4860-A8D4-A9EB08DE2568}"/>
          </ac:spMkLst>
        </pc:spChg>
        <pc:spChg chg="add mod">
          <ac:chgData name="Tariq Gilani" userId="f95dad9b-1e6c-498c-b573-9242e9268dd4" providerId="ADAL" clId="{E2071E25-6897-4E36-AE6E-14C953FBB85A}" dt="2022-04-17T01:10:45.328" v="3174" actId="164"/>
          <ac:spMkLst>
            <pc:docMk/>
            <pc:sldMk cId="3387501841" sldId="365"/>
            <ac:spMk id="18" creationId="{D8A95201-EC48-4C68-9CB5-88159ABBFBFC}"/>
          </ac:spMkLst>
        </pc:spChg>
        <pc:spChg chg="add mod">
          <ac:chgData name="Tariq Gilani" userId="f95dad9b-1e6c-498c-b573-9242e9268dd4" providerId="ADAL" clId="{E2071E25-6897-4E36-AE6E-14C953FBB85A}" dt="2022-04-17T01:10:45.328" v="3174" actId="164"/>
          <ac:spMkLst>
            <pc:docMk/>
            <pc:sldMk cId="3387501841" sldId="365"/>
            <ac:spMk id="19" creationId="{92DF5A04-9B7F-41DA-8F30-0638C0B3C4A5}"/>
          </ac:spMkLst>
        </pc:spChg>
        <pc:spChg chg="add mod">
          <ac:chgData name="Tariq Gilani" userId="f95dad9b-1e6c-498c-b573-9242e9268dd4" providerId="ADAL" clId="{E2071E25-6897-4E36-AE6E-14C953FBB85A}" dt="2022-04-17T01:34:53.813" v="3888" actId="1076"/>
          <ac:spMkLst>
            <pc:docMk/>
            <pc:sldMk cId="3387501841" sldId="365"/>
            <ac:spMk id="21" creationId="{7A1F5CB4-95DB-4E1D-BD41-F3723C0DA658}"/>
          </ac:spMkLst>
        </pc:spChg>
        <pc:spChg chg="add mod">
          <ac:chgData name="Tariq Gilani" userId="f95dad9b-1e6c-498c-b573-9242e9268dd4" providerId="ADAL" clId="{E2071E25-6897-4E36-AE6E-14C953FBB85A}" dt="2022-04-17T01:34:57.159" v="3889" actId="1076"/>
          <ac:spMkLst>
            <pc:docMk/>
            <pc:sldMk cId="3387501841" sldId="365"/>
            <ac:spMk id="22" creationId="{21709B02-70F2-4F67-98BF-12FC08EF61ED}"/>
          </ac:spMkLst>
        </pc:spChg>
        <pc:spChg chg="add mod">
          <ac:chgData name="Tariq Gilani" userId="f95dad9b-1e6c-498c-b573-9242e9268dd4" providerId="ADAL" clId="{E2071E25-6897-4E36-AE6E-14C953FBB85A}" dt="2022-04-17T01:35:02.648" v="3890" actId="1076"/>
          <ac:spMkLst>
            <pc:docMk/>
            <pc:sldMk cId="3387501841" sldId="365"/>
            <ac:spMk id="23" creationId="{C8B5BEFA-E09E-48ED-8368-EAF6D55E2AB8}"/>
          </ac:spMkLst>
        </pc:spChg>
        <pc:spChg chg="add del mod">
          <ac:chgData name="Tariq Gilani" userId="f95dad9b-1e6c-498c-b573-9242e9268dd4" providerId="ADAL" clId="{E2071E25-6897-4E36-AE6E-14C953FBB85A}" dt="2022-04-25T13:49:38.425" v="23971" actId="478"/>
          <ac:spMkLst>
            <pc:docMk/>
            <pc:sldMk cId="3387501841" sldId="365"/>
            <ac:spMk id="24" creationId="{1A1FFB7A-829E-4DC7-BD36-6EBDFF407058}"/>
          </ac:spMkLst>
        </pc:spChg>
        <pc:spChg chg="add mod">
          <ac:chgData name="Tariq Gilani" userId="f95dad9b-1e6c-498c-b573-9242e9268dd4" providerId="ADAL" clId="{E2071E25-6897-4E36-AE6E-14C953FBB85A}" dt="2022-04-17T01:38:42.730" v="4007" actId="1076"/>
          <ac:spMkLst>
            <pc:docMk/>
            <pc:sldMk cId="3387501841" sldId="365"/>
            <ac:spMk id="25" creationId="{88F18A98-DFB9-4C2C-8746-324E947E9D40}"/>
          </ac:spMkLst>
        </pc:spChg>
        <pc:spChg chg="add mod">
          <ac:chgData name="Tariq Gilani" userId="f95dad9b-1e6c-498c-b573-9242e9268dd4" providerId="ADAL" clId="{E2071E25-6897-4E36-AE6E-14C953FBB85A}" dt="2022-04-17T01:38:39.131" v="4006" actId="1076"/>
          <ac:spMkLst>
            <pc:docMk/>
            <pc:sldMk cId="3387501841" sldId="365"/>
            <ac:spMk id="26" creationId="{FA406CC4-96B2-4CB6-9CA8-87011EB70707}"/>
          </ac:spMkLst>
        </pc:spChg>
        <pc:spChg chg="add mod">
          <ac:chgData name="Tariq Gilani" userId="f95dad9b-1e6c-498c-b573-9242e9268dd4" providerId="ADAL" clId="{E2071E25-6897-4E36-AE6E-14C953FBB85A}" dt="2022-04-17T01:38:50.287" v="4008" actId="1076"/>
          <ac:spMkLst>
            <pc:docMk/>
            <pc:sldMk cId="3387501841" sldId="365"/>
            <ac:spMk id="27" creationId="{7DBB172D-F737-43CC-A2BF-870CCED7A02D}"/>
          </ac:spMkLst>
        </pc:spChg>
        <pc:spChg chg="add mod">
          <ac:chgData name="Tariq Gilani" userId="f95dad9b-1e6c-498c-b573-9242e9268dd4" providerId="ADAL" clId="{E2071E25-6897-4E36-AE6E-14C953FBB85A}" dt="2022-04-17T01:35:12.036" v="3892" actId="1076"/>
          <ac:spMkLst>
            <pc:docMk/>
            <pc:sldMk cId="3387501841" sldId="365"/>
            <ac:spMk id="28" creationId="{DDE502BD-8169-467F-BDF5-C126F24ACE5F}"/>
          </ac:spMkLst>
        </pc:spChg>
        <pc:spChg chg="add del mod">
          <ac:chgData name="Tariq Gilani" userId="f95dad9b-1e6c-498c-b573-9242e9268dd4" providerId="ADAL" clId="{E2071E25-6897-4E36-AE6E-14C953FBB85A}" dt="2022-04-17T01:26:29.555" v="3664" actId="478"/>
          <ac:spMkLst>
            <pc:docMk/>
            <pc:sldMk cId="3387501841" sldId="365"/>
            <ac:spMk id="30" creationId="{5639AEA2-2568-4B65-91E2-A2ED451A5356}"/>
          </ac:spMkLst>
        </pc:spChg>
        <pc:spChg chg="add del mod">
          <ac:chgData name="Tariq Gilani" userId="f95dad9b-1e6c-498c-b573-9242e9268dd4" providerId="ADAL" clId="{E2071E25-6897-4E36-AE6E-14C953FBB85A}" dt="2022-04-17T01:27:41.740" v="3679"/>
          <ac:spMkLst>
            <pc:docMk/>
            <pc:sldMk cId="3387501841" sldId="365"/>
            <ac:spMk id="31" creationId="{D3C7014E-0099-4D56-89BA-9EB1B64DE272}"/>
          </ac:spMkLst>
        </pc:spChg>
        <pc:spChg chg="add mod">
          <ac:chgData name="Tariq Gilani" userId="f95dad9b-1e6c-498c-b573-9242e9268dd4" providerId="ADAL" clId="{E2071E25-6897-4E36-AE6E-14C953FBB85A}" dt="2022-04-17T01:35:16.543" v="3893" actId="1076"/>
          <ac:spMkLst>
            <pc:docMk/>
            <pc:sldMk cId="3387501841" sldId="365"/>
            <ac:spMk id="32" creationId="{227D1107-B743-45C5-84A3-8863135E4D84}"/>
          </ac:spMkLst>
        </pc:spChg>
        <pc:spChg chg="add mod">
          <ac:chgData name="Tariq Gilani" userId="f95dad9b-1e6c-498c-b573-9242e9268dd4" providerId="ADAL" clId="{E2071E25-6897-4E36-AE6E-14C953FBB85A}" dt="2022-04-17T01:35:24.916" v="3895" actId="1076"/>
          <ac:spMkLst>
            <pc:docMk/>
            <pc:sldMk cId="3387501841" sldId="365"/>
            <ac:spMk id="33" creationId="{9AAE0256-24E3-48D3-9D9A-2A4D9356FB81}"/>
          </ac:spMkLst>
        </pc:spChg>
        <pc:spChg chg="add mod">
          <ac:chgData name="Tariq Gilani" userId="f95dad9b-1e6c-498c-b573-9242e9268dd4" providerId="ADAL" clId="{E2071E25-6897-4E36-AE6E-14C953FBB85A}" dt="2022-04-17T01:35:38.363" v="3898" actId="1076"/>
          <ac:spMkLst>
            <pc:docMk/>
            <pc:sldMk cId="3387501841" sldId="365"/>
            <ac:spMk id="34" creationId="{7ADBBC18-7801-4F71-A1ED-7FBAAB83FB58}"/>
          </ac:spMkLst>
        </pc:spChg>
        <pc:spChg chg="add mod">
          <ac:chgData name="Tariq Gilani" userId="f95dad9b-1e6c-498c-b573-9242e9268dd4" providerId="ADAL" clId="{E2071E25-6897-4E36-AE6E-14C953FBB85A}" dt="2022-04-17T01:39:13.685" v="4012" actId="14100"/>
          <ac:spMkLst>
            <pc:docMk/>
            <pc:sldMk cId="3387501841" sldId="365"/>
            <ac:spMk id="35" creationId="{00B36D78-59AF-4125-823E-C290D7EBB99A}"/>
          </ac:spMkLst>
        </pc:spChg>
        <pc:spChg chg="add mod">
          <ac:chgData name="Tariq Gilani" userId="f95dad9b-1e6c-498c-b573-9242e9268dd4" providerId="ADAL" clId="{E2071E25-6897-4E36-AE6E-14C953FBB85A}" dt="2022-04-17T01:39:24.087" v="4014" actId="1076"/>
          <ac:spMkLst>
            <pc:docMk/>
            <pc:sldMk cId="3387501841" sldId="365"/>
            <ac:spMk id="36" creationId="{A61D4188-4F34-4A67-A14D-692A81EA22A1}"/>
          </ac:spMkLst>
        </pc:spChg>
        <pc:spChg chg="add mod">
          <ac:chgData name="Tariq Gilani" userId="f95dad9b-1e6c-498c-b573-9242e9268dd4" providerId="ADAL" clId="{E2071E25-6897-4E36-AE6E-14C953FBB85A}" dt="2022-04-17T01:36:04.759" v="3904" actId="1076"/>
          <ac:spMkLst>
            <pc:docMk/>
            <pc:sldMk cId="3387501841" sldId="365"/>
            <ac:spMk id="37" creationId="{48244FC7-E49F-420E-AE46-8A7E779912EA}"/>
          </ac:spMkLst>
        </pc:spChg>
        <pc:spChg chg="add del mod">
          <ac:chgData name="Tariq Gilani" userId="f95dad9b-1e6c-498c-b573-9242e9268dd4" providerId="ADAL" clId="{E2071E25-6897-4E36-AE6E-14C953FBB85A}" dt="2022-04-17T01:36:30.998" v="3911"/>
          <ac:spMkLst>
            <pc:docMk/>
            <pc:sldMk cId="3387501841" sldId="365"/>
            <ac:spMk id="38" creationId="{A3183D79-F250-4783-ABE3-9D1A4689DF97}"/>
          </ac:spMkLst>
        </pc:spChg>
        <pc:spChg chg="add mod">
          <ac:chgData name="Tariq Gilani" userId="f95dad9b-1e6c-498c-b573-9242e9268dd4" providerId="ADAL" clId="{E2071E25-6897-4E36-AE6E-14C953FBB85A}" dt="2022-04-25T13:48:47.613" v="23960" actId="6549"/>
          <ac:spMkLst>
            <pc:docMk/>
            <pc:sldMk cId="3387501841" sldId="365"/>
            <ac:spMk id="39" creationId="{CB7C92CC-5531-405D-AB32-E15F2C8044A0}"/>
          </ac:spMkLst>
        </pc:spChg>
        <pc:spChg chg="add mod">
          <ac:chgData name="Tariq Gilani" userId="f95dad9b-1e6c-498c-b573-9242e9268dd4" providerId="ADAL" clId="{E2071E25-6897-4E36-AE6E-14C953FBB85A}" dt="2022-04-17T01:39:18.343" v="4013" actId="1076"/>
          <ac:spMkLst>
            <pc:docMk/>
            <pc:sldMk cId="3387501841" sldId="365"/>
            <ac:spMk id="40" creationId="{7E6B350A-7131-4996-AB47-3FF679E952AB}"/>
          </ac:spMkLst>
        </pc:spChg>
        <pc:spChg chg="add mod">
          <ac:chgData name="Tariq Gilani" userId="f95dad9b-1e6c-498c-b573-9242e9268dd4" providerId="ADAL" clId="{E2071E25-6897-4E36-AE6E-14C953FBB85A}" dt="2022-04-17T01:42:16.604" v="4032" actId="16959"/>
          <ac:spMkLst>
            <pc:docMk/>
            <pc:sldMk cId="3387501841" sldId="365"/>
            <ac:spMk id="41" creationId="{C51F500D-4E41-424C-8881-4E829FBFE5B3}"/>
          </ac:spMkLst>
        </pc:spChg>
        <pc:spChg chg="add mod">
          <ac:chgData name="Tariq Gilani" userId="f95dad9b-1e6c-498c-b573-9242e9268dd4" providerId="ADAL" clId="{E2071E25-6897-4E36-AE6E-14C953FBB85A}" dt="2022-04-17T01:43:31.441" v="4056" actId="1076"/>
          <ac:spMkLst>
            <pc:docMk/>
            <pc:sldMk cId="3387501841" sldId="365"/>
            <ac:spMk id="42" creationId="{E6B7430A-B5BE-4162-BC92-B5C1A085BC47}"/>
          </ac:spMkLst>
        </pc:spChg>
        <pc:grpChg chg="add mod">
          <ac:chgData name="Tariq Gilani" userId="f95dad9b-1e6c-498c-b573-9242e9268dd4" providerId="ADAL" clId="{E2071E25-6897-4E36-AE6E-14C953FBB85A}" dt="2022-04-17T01:39:48.312" v="4016" actId="14100"/>
          <ac:grpSpMkLst>
            <pc:docMk/>
            <pc:sldMk cId="3387501841" sldId="365"/>
            <ac:grpSpMk id="20" creationId="{3767DD00-D5BC-45DD-B2AA-A29FC536BAA0}"/>
          </ac:grpSpMkLst>
        </pc:grpChg>
      </pc:sldChg>
      <pc:sldChg chg="addSp delSp modSp new mod modAnim">
        <pc:chgData name="Tariq Gilani" userId="f95dad9b-1e6c-498c-b573-9242e9268dd4" providerId="ADAL" clId="{E2071E25-6897-4E36-AE6E-14C953FBB85A}" dt="2022-04-25T13:52:22.524" v="24001"/>
        <pc:sldMkLst>
          <pc:docMk/>
          <pc:sldMk cId="258838523" sldId="366"/>
        </pc:sldMkLst>
        <pc:spChg chg="del">
          <ac:chgData name="Tariq Gilani" userId="f95dad9b-1e6c-498c-b573-9242e9268dd4" providerId="ADAL" clId="{E2071E25-6897-4E36-AE6E-14C953FBB85A}" dt="2022-04-17T01:44:30.850" v="4058" actId="478"/>
          <ac:spMkLst>
            <pc:docMk/>
            <pc:sldMk cId="258838523" sldId="366"/>
            <ac:spMk id="2" creationId="{208D24F1-3544-4BDD-80D4-2691E6DF2E23}"/>
          </ac:spMkLst>
        </pc:spChg>
        <pc:spChg chg="del">
          <ac:chgData name="Tariq Gilani" userId="f95dad9b-1e6c-498c-b573-9242e9268dd4" providerId="ADAL" clId="{E2071E25-6897-4E36-AE6E-14C953FBB85A}" dt="2022-04-17T01:44:33.558" v="4059" actId="478"/>
          <ac:spMkLst>
            <pc:docMk/>
            <pc:sldMk cId="258838523" sldId="366"/>
            <ac:spMk id="3" creationId="{D096D0BF-C295-40F4-A0A4-B802997805A9}"/>
          </ac:spMkLst>
        </pc:spChg>
        <pc:spChg chg="del">
          <ac:chgData name="Tariq Gilani" userId="f95dad9b-1e6c-498c-b573-9242e9268dd4" providerId="ADAL" clId="{E2071E25-6897-4E36-AE6E-14C953FBB85A}" dt="2022-04-17T01:44:38.839" v="4060" actId="478"/>
          <ac:spMkLst>
            <pc:docMk/>
            <pc:sldMk cId="258838523" sldId="366"/>
            <ac:spMk id="4" creationId="{0DF91CCE-B73B-40AD-8CE6-8DE7B474D9A1}"/>
          </ac:spMkLst>
        </pc:spChg>
        <pc:spChg chg="add mod">
          <ac:chgData name="Tariq Gilani" userId="f95dad9b-1e6c-498c-b573-9242e9268dd4" providerId="ADAL" clId="{E2071E25-6897-4E36-AE6E-14C953FBB85A}" dt="2022-04-17T01:44:55.314" v="4061"/>
          <ac:spMkLst>
            <pc:docMk/>
            <pc:sldMk cId="258838523" sldId="366"/>
            <ac:spMk id="5" creationId="{AE702AE8-7AD8-4EFF-BC3D-B7C5E043C556}"/>
          </ac:spMkLst>
        </pc:spChg>
        <pc:spChg chg="add mod">
          <ac:chgData name="Tariq Gilani" userId="f95dad9b-1e6c-498c-b573-9242e9268dd4" providerId="ADAL" clId="{E2071E25-6897-4E36-AE6E-14C953FBB85A}" dt="2022-04-25T13:49:58.873" v="23977" actId="20577"/>
          <ac:spMkLst>
            <pc:docMk/>
            <pc:sldMk cId="258838523" sldId="366"/>
            <ac:spMk id="6" creationId="{0BE24E32-416D-490B-924B-839522C2CF95}"/>
          </ac:spMkLst>
        </pc:spChg>
        <pc:spChg chg="add mod">
          <ac:chgData name="Tariq Gilani" userId="f95dad9b-1e6c-498c-b573-9242e9268dd4" providerId="ADAL" clId="{E2071E25-6897-4E36-AE6E-14C953FBB85A}" dt="2022-04-17T02:13:15.536" v="4842" actId="14100"/>
          <ac:spMkLst>
            <pc:docMk/>
            <pc:sldMk cId="258838523" sldId="366"/>
            <ac:spMk id="7" creationId="{58F63B83-4EBE-4A95-983F-83AE784852EB}"/>
          </ac:spMkLst>
        </pc:spChg>
        <pc:spChg chg="add mod">
          <ac:chgData name="Tariq Gilani" userId="f95dad9b-1e6c-498c-b573-9242e9268dd4" providerId="ADAL" clId="{E2071E25-6897-4E36-AE6E-14C953FBB85A}" dt="2022-04-17T02:13:40.232" v="4848" actId="122"/>
          <ac:spMkLst>
            <pc:docMk/>
            <pc:sldMk cId="258838523" sldId="366"/>
            <ac:spMk id="9" creationId="{9A29A58E-6326-4927-90E3-C63096390576}"/>
          </ac:spMkLst>
        </pc:spChg>
        <pc:spChg chg="add mod">
          <ac:chgData name="Tariq Gilani" userId="f95dad9b-1e6c-498c-b573-9242e9268dd4" providerId="ADAL" clId="{E2071E25-6897-4E36-AE6E-14C953FBB85A}" dt="2022-04-17T01:50:01.486" v="4321" actId="14100"/>
          <ac:spMkLst>
            <pc:docMk/>
            <pc:sldMk cId="258838523" sldId="366"/>
            <ac:spMk id="10" creationId="{C8583B9C-8BE5-455E-99F9-036532F981B6}"/>
          </ac:spMkLst>
        </pc:spChg>
        <pc:spChg chg="add mod">
          <ac:chgData name="Tariq Gilani" userId="f95dad9b-1e6c-498c-b573-9242e9268dd4" providerId="ADAL" clId="{E2071E25-6897-4E36-AE6E-14C953FBB85A}" dt="2022-04-17T01:51:07.723" v="4344" actId="20577"/>
          <ac:spMkLst>
            <pc:docMk/>
            <pc:sldMk cId="258838523" sldId="366"/>
            <ac:spMk id="11" creationId="{A6E43543-C299-490D-A4F3-34FE0BC8D8A0}"/>
          </ac:spMkLst>
        </pc:spChg>
        <pc:spChg chg="add mod">
          <ac:chgData name="Tariq Gilani" userId="f95dad9b-1e6c-498c-b573-9242e9268dd4" providerId="ADAL" clId="{E2071E25-6897-4E36-AE6E-14C953FBB85A}" dt="2022-04-25T13:50:41.352" v="23985" actId="114"/>
          <ac:spMkLst>
            <pc:docMk/>
            <pc:sldMk cId="258838523" sldId="366"/>
            <ac:spMk id="12" creationId="{D99A82FF-0C2A-40FC-BBDE-BE6B8F5F6CD9}"/>
          </ac:spMkLst>
        </pc:spChg>
        <pc:spChg chg="add mod">
          <ac:chgData name="Tariq Gilani" userId="f95dad9b-1e6c-498c-b573-9242e9268dd4" providerId="ADAL" clId="{E2071E25-6897-4E36-AE6E-14C953FBB85A}" dt="2022-04-17T02:05:53.655" v="4594" actId="14100"/>
          <ac:spMkLst>
            <pc:docMk/>
            <pc:sldMk cId="258838523" sldId="366"/>
            <ac:spMk id="13" creationId="{1096225B-5227-4D4E-AB30-8D97333678AE}"/>
          </ac:spMkLst>
        </pc:spChg>
        <pc:spChg chg="add mod">
          <ac:chgData name="Tariq Gilani" userId="f95dad9b-1e6c-498c-b573-9242e9268dd4" providerId="ADAL" clId="{E2071E25-6897-4E36-AE6E-14C953FBB85A}" dt="2022-04-17T02:06:02.509" v="4596" actId="1076"/>
          <ac:spMkLst>
            <pc:docMk/>
            <pc:sldMk cId="258838523" sldId="366"/>
            <ac:spMk id="14" creationId="{54F3ACB9-2335-45D8-A684-92E98E2E345F}"/>
          </ac:spMkLst>
        </pc:spChg>
        <pc:spChg chg="add mod">
          <ac:chgData name="Tariq Gilani" userId="f95dad9b-1e6c-498c-b573-9242e9268dd4" providerId="ADAL" clId="{E2071E25-6897-4E36-AE6E-14C953FBB85A}" dt="2022-04-17T02:04:21.618" v="4586" actId="14100"/>
          <ac:spMkLst>
            <pc:docMk/>
            <pc:sldMk cId="258838523" sldId="366"/>
            <ac:spMk id="15" creationId="{7D16173D-A9DE-4C3D-BC33-06C485AE1828}"/>
          </ac:spMkLst>
        </pc:spChg>
        <pc:spChg chg="add mod">
          <ac:chgData name="Tariq Gilani" userId="f95dad9b-1e6c-498c-b573-9242e9268dd4" providerId="ADAL" clId="{E2071E25-6897-4E36-AE6E-14C953FBB85A}" dt="2022-04-17T02:06:56.746" v="4599" actId="692"/>
          <ac:spMkLst>
            <pc:docMk/>
            <pc:sldMk cId="258838523" sldId="366"/>
            <ac:spMk id="16" creationId="{0281C25B-D692-45F3-993A-7B5E04B1F0E0}"/>
          </ac:spMkLst>
        </pc:spChg>
        <pc:spChg chg="add mod">
          <ac:chgData name="Tariq Gilani" userId="f95dad9b-1e6c-498c-b573-9242e9268dd4" providerId="ADAL" clId="{E2071E25-6897-4E36-AE6E-14C953FBB85A}" dt="2022-04-17T02:08:21.249" v="4685" actId="113"/>
          <ac:spMkLst>
            <pc:docMk/>
            <pc:sldMk cId="258838523" sldId="366"/>
            <ac:spMk id="17" creationId="{8DB73800-127D-4787-8B6C-914803CC566F}"/>
          </ac:spMkLst>
        </pc:spChg>
        <pc:spChg chg="add mod">
          <ac:chgData name="Tariq Gilani" userId="f95dad9b-1e6c-498c-b573-9242e9268dd4" providerId="ADAL" clId="{E2071E25-6897-4E36-AE6E-14C953FBB85A}" dt="2022-04-17T02:09:28.637" v="4700" actId="1076"/>
          <ac:spMkLst>
            <pc:docMk/>
            <pc:sldMk cId="258838523" sldId="366"/>
            <ac:spMk id="18" creationId="{F44358E1-2A79-479E-822F-CA2BBDBFE61F}"/>
          </ac:spMkLst>
        </pc:spChg>
        <pc:spChg chg="add mod">
          <ac:chgData name="Tariq Gilani" userId="f95dad9b-1e6c-498c-b573-9242e9268dd4" providerId="ADAL" clId="{E2071E25-6897-4E36-AE6E-14C953FBB85A}" dt="2022-04-17T02:14:00.832" v="4849" actId="164"/>
          <ac:spMkLst>
            <pc:docMk/>
            <pc:sldMk cId="258838523" sldId="366"/>
            <ac:spMk id="19" creationId="{4D90D203-11B4-40B8-8A3C-175452F2AAB3}"/>
          </ac:spMkLst>
        </pc:spChg>
        <pc:spChg chg="add mod">
          <ac:chgData name="Tariq Gilani" userId="f95dad9b-1e6c-498c-b573-9242e9268dd4" providerId="ADAL" clId="{E2071E25-6897-4E36-AE6E-14C953FBB85A}" dt="2022-04-17T02:15:02.296" v="4918" actId="1076"/>
          <ac:spMkLst>
            <pc:docMk/>
            <pc:sldMk cId="258838523" sldId="366"/>
            <ac:spMk id="24" creationId="{314024C1-6F22-42D4-8AB9-E8A403DDE276}"/>
          </ac:spMkLst>
        </pc:spChg>
        <pc:spChg chg="add mod">
          <ac:chgData name="Tariq Gilani" userId="f95dad9b-1e6c-498c-b573-9242e9268dd4" providerId="ADAL" clId="{E2071E25-6897-4E36-AE6E-14C953FBB85A}" dt="2022-04-17T02:17:19.491" v="5090" actId="113"/>
          <ac:spMkLst>
            <pc:docMk/>
            <pc:sldMk cId="258838523" sldId="366"/>
            <ac:spMk id="26" creationId="{FCAAD199-AA83-4B50-B2D7-9A2EB23A27CE}"/>
          </ac:spMkLst>
        </pc:spChg>
        <pc:grpChg chg="add mod">
          <ac:chgData name="Tariq Gilani" userId="f95dad9b-1e6c-498c-b573-9242e9268dd4" providerId="ADAL" clId="{E2071E25-6897-4E36-AE6E-14C953FBB85A}" dt="2022-04-17T02:14:06.152" v="4851" actId="14100"/>
          <ac:grpSpMkLst>
            <pc:docMk/>
            <pc:sldMk cId="258838523" sldId="366"/>
            <ac:grpSpMk id="25" creationId="{83417DBC-57FC-46D1-A5C7-EF021F57BAB2}"/>
          </ac:grpSpMkLst>
        </pc:grpChg>
        <pc:cxnChg chg="add mod">
          <ac:chgData name="Tariq Gilani" userId="f95dad9b-1e6c-498c-b573-9242e9268dd4" providerId="ADAL" clId="{E2071E25-6897-4E36-AE6E-14C953FBB85A}" dt="2022-04-17T02:14:00.832" v="4849" actId="164"/>
          <ac:cxnSpMkLst>
            <pc:docMk/>
            <pc:sldMk cId="258838523" sldId="366"/>
            <ac:cxnSpMk id="21" creationId="{57CCACE2-D782-428A-B11B-EDAFC3FE9C56}"/>
          </ac:cxnSpMkLst>
        </pc:cxnChg>
        <pc:cxnChg chg="add mod">
          <ac:chgData name="Tariq Gilani" userId="f95dad9b-1e6c-498c-b573-9242e9268dd4" providerId="ADAL" clId="{E2071E25-6897-4E36-AE6E-14C953FBB85A}" dt="2022-04-17T02:14:00.832" v="4849" actId="164"/>
          <ac:cxnSpMkLst>
            <pc:docMk/>
            <pc:sldMk cId="258838523" sldId="366"/>
            <ac:cxnSpMk id="22" creationId="{DB65987E-B3EC-44AC-A377-0CE0A786854A}"/>
          </ac:cxnSpMkLst>
        </pc:cxnChg>
      </pc:sldChg>
      <pc:sldChg chg="addSp delSp modSp new mod modAnim">
        <pc:chgData name="Tariq Gilani" userId="f95dad9b-1e6c-498c-b573-9242e9268dd4" providerId="ADAL" clId="{E2071E25-6897-4E36-AE6E-14C953FBB85A}" dt="2022-04-25T13:54:05.730" v="24020"/>
        <pc:sldMkLst>
          <pc:docMk/>
          <pc:sldMk cId="2190010212" sldId="367"/>
        </pc:sldMkLst>
        <pc:spChg chg="del">
          <ac:chgData name="Tariq Gilani" userId="f95dad9b-1e6c-498c-b573-9242e9268dd4" providerId="ADAL" clId="{E2071E25-6897-4E36-AE6E-14C953FBB85A}" dt="2022-04-17T02:18:03.690" v="5092" actId="478"/>
          <ac:spMkLst>
            <pc:docMk/>
            <pc:sldMk cId="2190010212" sldId="367"/>
            <ac:spMk id="2" creationId="{8A938E98-87C0-43F7-B31A-076B1DF4425F}"/>
          </ac:spMkLst>
        </pc:spChg>
        <pc:spChg chg="del">
          <ac:chgData name="Tariq Gilani" userId="f95dad9b-1e6c-498c-b573-9242e9268dd4" providerId="ADAL" clId="{E2071E25-6897-4E36-AE6E-14C953FBB85A}" dt="2022-04-17T02:18:07.852" v="5093" actId="478"/>
          <ac:spMkLst>
            <pc:docMk/>
            <pc:sldMk cId="2190010212" sldId="367"/>
            <ac:spMk id="3" creationId="{C1203082-9D92-46EE-82FF-9B06981B6933}"/>
          </ac:spMkLst>
        </pc:spChg>
        <pc:spChg chg="del mod">
          <ac:chgData name="Tariq Gilani" userId="f95dad9b-1e6c-498c-b573-9242e9268dd4" providerId="ADAL" clId="{E2071E25-6897-4E36-AE6E-14C953FBB85A}" dt="2022-04-17T02:18:13.856" v="5095" actId="478"/>
          <ac:spMkLst>
            <pc:docMk/>
            <pc:sldMk cId="2190010212" sldId="367"/>
            <ac:spMk id="4" creationId="{649EA0EB-24C3-4054-85F5-0F3DBA466822}"/>
          </ac:spMkLst>
        </pc:spChg>
        <pc:spChg chg="add mod">
          <ac:chgData name="Tariq Gilani" userId="f95dad9b-1e6c-498c-b573-9242e9268dd4" providerId="ADAL" clId="{E2071E25-6897-4E36-AE6E-14C953FBB85A}" dt="2022-04-17T02:18:30.341" v="5096"/>
          <ac:spMkLst>
            <pc:docMk/>
            <pc:sldMk cId="2190010212" sldId="367"/>
            <ac:spMk id="5" creationId="{8ECBF8E6-2B2B-46D6-BBE4-918D635EA473}"/>
          </ac:spMkLst>
        </pc:spChg>
        <pc:spChg chg="add mod">
          <ac:chgData name="Tariq Gilani" userId="f95dad9b-1e6c-498c-b573-9242e9268dd4" providerId="ADAL" clId="{E2071E25-6897-4E36-AE6E-14C953FBB85A}" dt="2022-04-17T02:23:32.518" v="5334" actId="692"/>
          <ac:spMkLst>
            <pc:docMk/>
            <pc:sldMk cId="2190010212" sldId="367"/>
            <ac:spMk id="6" creationId="{84B98CF8-FDCA-48D9-AE01-FFA9B2C5ACC3}"/>
          </ac:spMkLst>
        </pc:spChg>
        <pc:spChg chg="add mod">
          <ac:chgData name="Tariq Gilani" userId="f95dad9b-1e6c-498c-b573-9242e9268dd4" providerId="ADAL" clId="{E2071E25-6897-4E36-AE6E-14C953FBB85A}" dt="2022-04-17T02:23:38.788" v="5335" actId="1076"/>
          <ac:spMkLst>
            <pc:docMk/>
            <pc:sldMk cId="2190010212" sldId="367"/>
            <ac:spMk id="7" creationId="{6EA9F9E7-A5FC-4FDE-A010-A51F08E86F02}"/>
          </ac:spMkLst>
        </pc:spChg>
        <pc:spChg chg="add mod">
          <ac:chgData name="Tariq Gilani" userId="f95dad9b-1e6c-498c-b573-9242e9268dd4" providerId="ADAL" clId="{E2071E25-6897-4E36-AE6E-14C953FBB85A}" dt="2022-04-17T02:24:42.139" v="5410" actId="14100"/>
          <ac:spMkLst>
            <pc:docMk/>
            <pc:sldMk cId="2190010212" sldId="367"/>
            <ac:spMk id="8" creationId="{59E49E70-2CE1-4B71-A1AB-A0FA3C08652F}"/>
          </ac:spMkLst>
        </pc:spChg>
        <pc:spChg chg="add del mod">
          <ac:chgData name="Tariq Gilani" userId="f95dad9b-1e6c-498c-b573-9242e9268dd4" providerId="ADAL" clId="{E2071E25-6897-4E36-AE6E-14C953FBB85A}" dt="2022-04-17T02:25:06.920" v="5414"/>
          <ac:spMkLst>
            <pc:docMk/>
            <pc:sldMk cId="2190010212" sldId="367"/>
            <ac:spMk id="9" creationId="{F40E6CBC-526A-4DEE-8368-1D08A176CF85}"/>
          </ac:spMkLst>
        </pc:spChg>
        <pc:spChg chg="add mod">
          <ac:chgData name="Tariq Gilani" userId="f95dad9b-1e6c-498c-b573-9242e9268dd4" providerId="ADAL" clId="{E2071E25-6897-4E36-AE6E-14C953FBB85A}" dt="2022-04-17T02:30:46.699" v="5536" actId="1076"/>
          <ac:spMkLst>
            <pc:docMk/>
            <pc:sldMk cId="2190010212" sldId="367"/>
            <ac:spMk id="10" creationId="{145AC05C-9C5A-4A91-B445-5195CC5F18B6}"/>
          </ac:spMkLst>
        </pc:spChg>
        <pc:spChg chg="add mod">
          <ac:chgData name="Tariq Gilani" userId="f95dad9b-1e6c-498c-b573-9242e9268dd4" providerId="ADAL" clId="{E2071E25-6897-4E36-AE6E-14C953FBB85A}" dt="2022-04-17T02:27:54.706" v="5487" actId="114"/>
          <ac:spMkLst>
            <pc:docMk/>
            <pc:sldMk cId="2190010212" sldId="367"/>
            <ac:spMk id="11" creationId="{2D816289-9C4F-4F42-B527-953B1079BD92}"/>
          </ac:spMkLst>
        </pc:spChg>
        <pc:spChg chg="add mod">
          <ac:chgData name="Tariq Gilani" userId="f95dad9b-1e6c-498c-b573-9242e9268dd4" providerId="ADAL" clId="{E2071E25-6897-4E36-AE6E-14C953FBB85A}" dt="2022-04-17T02:32:09.715" v="5551" actId="1076"/>
          <ac:spMkLst>
            <pc:docMk/>
            <pc:sldMk cId="2190010212" sldId="367"/>
            <ac:spMk id="12" creationId="{F480E7F5-55DB-4793-B93F-09F3F82C8A54}"/>
          </ac:spMkLst>
        </pc:spChg>
        <pc:spChg chg="add mod">
          <ac:chgData name="Tariq Gilani" userId="f95dad9b-1e6c-498c-b573-9242e9268dd4" providerId="ADAL" clId="{E2071E25-6897-4E36-AE6E-14C953FBB85A}" dt="2022-04-17T02:32:13.594" v="5552" actId="1076"/>
          <ac:spMkLst>
            <pc:docMk/>
            <pc:sldMk cId="2190010212" sldId="367"/>
            <ac:spMk id="13" creationId="{148F2557-3E77-413C-A028-E6305D709C70}"/>
          </ac:spMkLst>
        </pc:spChg>
        <pc:spChg chg="add mod">
          <ac:chgData name="Tariq Gilani" userId="f95dad9b-1e6c-498c-b573-9242e9268dd4" providerId="ADAL" clId="{E2071E25-6897-4E36-AE6E-14C953FBB85A}" dt="2022-04-17T02:32:05.891" v="5550" actId="1076"/>
          <ac:spMkLst>
            <pc:docMk/>
            <pc:sldMk cId="2190010212" sldId="367"/>
            <ac:spMk id="14" creationId="{67FEE3E4-D595-4BC6-B2B2-7CA55DA555B1}"/>
          </ac:spMkLst>
        </pc:spChg>
        <pc:spChg chg="add mod">
          <ac:chgData name="Tariq Gilani" userId="f95dad9b-1e6c-498c-b573-9242e9268dd4" providerId="ADAL" clId="{E2071E25-6897-4E36-AE6E-14C953FBB85A}" dt="2022-04-17T02:32:52.959" v="5557" actId="2085"/>
          <ac:spMkLst>
            <pc:docMk/>
            <pc:sldMk cId="2190010212" sldId="367"/>
            <ac:spMk id="15" creationId="{4E9A32FA-2D8C-44D9-BAA2-9B347157D438}"/>
          </ac:spMkLst>
        </pc:spChg>
        <pc:spChg chg="add mod">
          <ac:chgData name="Tariq Gilani" userId="f95dad9b-1e6c-498c-b573-9242e9268dd4" providerId="ADAL" clId="{E2071E25-6897-4E36-AE6E-14C953FBB85A}" dt="2022-04-17T02:35:46.939" v="5650" actId="1076"/>
          <ac:spMkLst>
            <pc:docMk/>
            <pc:sldMk cId="2190010212" sldId="367"/>
            <ac:spMk id="16" creationId="{B1E20E83-F949-40E2-AB95-371A45E907F0}"/>
          </ac:spMkLst>
        </pc:spChg>
        <pc:spChg chg="add mod">
          <ac:chgData name="Tariq Gilani" userId="f95dad9b-1e6c-498c-b573-9242e9268dd4" providerId="ADAL" clId="{E2071E25-6897-4E36-AE6E-14C953FBB85A}" dt="2022-04-17T02:41:52.781" v="5714" actId="14100"/>
          <ac:spMkLst>
            <pc:docMk/>
            <pc:sldMk cId="2190010212" sldId="367"/>
            <ac:spMk id="19" creationId="{602437C3-7973-4B8B-8CC3-8A0DAF864C46}"/>
          </ac:spMkLst>
        </pc:spChg>
        <pc:spChg chg="add mod">
          <ac:chgData name="Tariq Gilani" userId="f95dad9b-1e6c-498c-b573-9242e9268dd4" providerId="ADAL" clId="{E2071E25-6897-4E36-AE6E-14C953FBB85A}" dt="2022-04-17T02:41:57.040" v="5715" actId="1076"/>
          <ac:spMkLst>
            <pc:docMk/>
            <pc:sldMk cId="2190010212" sldId="367"/>
            <ac:spMk id="20" creationId="{9807D677-DEF1-42A0-873C-6AA583AFDC62}"/>
          </ac:spMkLst>
        </pc:spChg>
        <pc:spChg chg="add del mod">
          <ac:chgData name="Tariq Gilani" userId="f95dad9b-1e6c-498c-b573-9242e9268dd4" providerId="ADAL" clId="{E2071E25-6897-4E36-AE6E-14C953FBB85A}" dt="2022-04-17T02:40:40.555" v="5707" actId="478"/>
          <ac:spMkLst>
            <pc:docMk/>
            <pc:sldMk cId="2190010212" sldId="367"/>
            <ac:spMk id="21" creationId="{82683012-DC4F-46A7-8E03-709573C36C33}"/>
          </ac:spMkLst>
        </pc:spChg>
        <pc:spChg chg="add mod">
          <ac:chgData name="Tariq Gilani" userId="f95dad9b-1e6c-498c-b573-9242e9268dd4" providerId="ADAL" clId="{E2071E25-6897-4E36-AE6E-14C953FBB85A}" dt="2022-04-17T02:44:08.554" v="5746" actId="1076"/>
          <ac:spMkLst>
            <pc:docMk/>
            <pc:sldMk cId="2190010212" sldId="367"/>
            <ac:spMk id="22" creationId="{6A31FD66-C192-4541-AB2E-9F313D1FD2A2}"/>
          </ac:spMkLst>
        </pc:spChg>
        <pc:spChg chg="add mod">
          <ac:chgData name="Tariq Gilani" userId="f95dad9b-1e6c-498c-b573-9242e9268dd4" providerId="ADAL" clId="{E2071E25-6897-4E36-AE6E-14C953FBB85A}" dt="2022-04-17T02:45:18.291" v="5754" actId="20577"/>
          <ac:spMkLst>
            <pc:docMk/>
            <pc:sldMk cId="2190010212" sldId="367"/>
            <ac:spMk id="23" creationId="{70279618-40A4-4863-8647-BF025ED2C16F}"/>
          </ac:spMkLst>
        </pc:spChg>
        <pc:spChg chg="add mod">
          <ac:chgData name="Tariq Gilani" userId="f95dad9b-1e6c-498c-b573-9242e9268dd4" providerId="ADAL" clId="{E2071E25-6897-4E36-AE6E-14C953FBB85A}" dt="2022-04-17T02:46:37.086" v="5784" actId="113"/>
          <ac:spMkLst>
            <pc:docMk/>
            <pc:sldMk cId="2190010212" sldId="367"/>
            <ac:spMk id="24" creationId="{09C8E6AB-C7C2-4DA9-B540-2D766BB4D6F0}"/>
          </ac:spMkLst>
        </pc:spChg>
        <pc:cxnChg chg="add del">
          <ac:chgData name="Tariq Gilani" userId="f95dad9b-1e6c-498c-b573-9242e9268dd4" providerId="ADAL" clId="{E2071E25-6897-4E36-AE6E-14C953FBB85A}" dt="2022-04-17T02:34:50.191" v="5576" actId="478"/>
          <ac:cxnSpMkLst>
            <pc:docMk/>
            <pc:sldMk cId="2190010212" sldId="367"/>
            <ac:cxnSpMk id="18" creationId="{40393EF0-00CD-4C30-A01C-B83AB6BDE762}"/>
          </ac:cxnSpMkLst>
        </pc:cxnChg>
      </pc:sldChg>
      <pc:sldChg chg="addSp delSp modSp new mod modAnim">
        <pc:chgData name="Tariq Gilani" userId="f95dad9b-1e6c-498c-b573-9242e9268dd4" providerId="ADAL" clId="{E2071E25-6897-4E36-AE6E-14C953FBB85A}" dt="2022-04-25T13:58:15.938" v="24066"/>
        <pc:sldMkLst>
          <pc:docMk/>
          <pc:sldMk cId="358724725" sldId="368"/>
        </pc:sldMkLst>
        <pc:spChg chg="del">
          <ac:chgData name="Tariq Gilani" userId="f95dad9b-1e6c-498c-b573-9242e9268dd4" providerId="ADAL" clId="{E2071E25-6897-4E36-AE6E-14C953FBB85A}" dt="2022-04-17T02:47:08.501" v="5786" actId="478"/>
          <ac:spMkLst>
            <pc:docMk/>
            <pc:sldMk cId="358724725" sldId="368"/>
            <ac:spMk id="2" creationId="{4E4D32A7-2BD9-4515-A4EB-48AEE34E5210}"/>
          </ac:spMkLst>
        </pc:spChg>
        <pc:spChg chg="del">
          <ac:chgData name="Tariq Gilani" userId="f95dad9b-1e6c-498c-b573-9242e9268dd4" providerId="ADAL" clId="{E2071E25-6897-4E36-AE6E-14C953FBB85A}" dt="2022-04-17T02:47:11.107" v="5787" actId="478"/>
          <ac:spMkLst>
            <pc:docMk/>
            <pc:sldMk cId="358724725" sldId="368"/>
            <ac:spMk id="3" creationId="{6091AD55-052B-4561-90C3-85B04E3D5538}"/>
          </ac:spMkLst>
        </pc:spChg>
        <pc:spChg chg="del mod">
          <ac:chgData name="Tariq Gilani" userId="f95dad9b-1e6c-498c-b573-9242e9268dd4" providerId="ADAL" clId="{E2071E25-6897-4E36-AE6E-14C953FBB85A}" dt="2022-04-17T02:47:20.380" v="5789" actId="478"/>
          <ac:spMkLst>
            <pc:docMk/>
            <pc:sldMk cId="358724725" sldId="368"/>
            <ac:spMk id="4" creationId="{91D9C0A4-4B44-49DD-B766-9867AB7F33CF}"/>
          </ac:spMkLst>
        </pc:spChg>
        <pc:spChg chg="add mod">
          <ac:chgData name="Tariq Gilani" userId="f95dad9b-1e6c-498c-b573-9242e9268dd4" providerId="ADAL" clId="{E2071E25-6897-4E36-AE6E-14C953FBB85A}" dt="2022-04-25T13:54:41.412" v="24022" actId="14100"/>
          <ac:spMkLst>
            <pc:docMk/>
            <pc:sldMk cId="358724725" sldId="368"/>
            <ac:spMk id="5" creationId="{8D1FCBD0-C4C6-43F4-A3DB-82BF508CAAB7}"/>
          </ac:spMkLst>
        </pc:spChg>
        <pc:spChg chg="add mod">
          <ac:chgData name="Tariq Gilani" userId="f95dad9b-1e6c-498c-b573-9242e9268dd4" providerId="ADAL" clId="{E2071E25-6897-4E36-AE6E-14C953FBB85A}" dt="2022-04-17T02:48:00.164" v="5793" actId="2085"/>
          <ac:spMkLst>
            <pc:docMk/>
            <pc:sldMk cId="358724725" sldId="368"/>
            <ac:spMk id="6" creationId="{049E15BB-4A02-4C52-9524-BCF26FA2497B}"/>
          </ac:spMkLst>
        </pc:spChg>
        <pc:spChg chg="add mod">
          <ac:chgData name="Tariq Gilani" userId="f95dad9b-1e6c-498c-b573-9242e9268dd4" providerId="ADAL" clId="{E2071E25-6897-4E36-AE6E-14C953FBB85A}" dt="2022-04-17T02:48:19.148" v="5795" actId="1076"/>
          <ac:spMkLst>
            <pc:docMk/>
            <pc:sldMk cId="358724725" sldId="368"/>
            <ac:spMk id="7" creationId="{55551582-D106-484C-9BBB-A12471DF426E}"/>
          </ac:spMkLst>
        </pc:spChg>
        <pc:spChg chg="add mod">
          <ac:chgData name="Tariq Gilani" userId="f95dad9b-1e6c-498c-b573-9242e9268dd4" providerId="ADAL" clId="{E2071E25-6897-4E36-AE6E-14C953FBB85A}" dt="2022-04-17T02:50:45.819" v="5838" actId="1076"/>
          <ac:spMkLst>
            <pc:docMk/>
            <pc:sldMk cId="358724725" sldId="368"/>
            <ac:spMk id="8" creationId="{10749A67-CBA1-49D3-9C07-58167E0F01FA}"/>
          </ac:spMkLst>
        </pc:spChg>
        <pc:spChg chg="add mod">
          <ac:chgData name="Tariq Gilani" userId="f95dad9b-1e6c-498c-b573-9242e9268dd4" providerId="ADAL" clId="{E2071E25-6897-4E36-AE6E-14C953FBB85A}" dt="2022-04-17T02:50:02.415" v="5827" actId="14100"/>
          <ac:spMkLst>
            <pc:docMk/>
            <pc:sldMk cId="358724725" sldId="368"/>
            <ac:spMk id="9" creationId="{925C7DF5-2C8E-4508-8083-D3BA86BCD0F7}"/>
          </ac:spMkLst>
        </pc:spChg>
        <pc:spChg chg="add mod">
          <ac:chgData name="Tariq Gilani" userId="f95dad9b-1e6c-498c-b573-9242e9268dd4" providerId="ADAL" clId="{E2071E25-6897-4E36-AE6E-14C953FBB85A}" dt="2022-04-17T02:51:13.013" v="5842" actId="1076"/>
          <ac:spMkLst>
            <pc:docMk/>
            <pc:sldMk cId="358724725" sldId="368"/>
            <ac:spMk id="10" creationId="{1A21FC18-84B5-4CA3-90F4-CD8BD50B0D1A}"/>
          </ac:spMkLst>
        </pc:spChg>
        <pc:spChg chg="add mod">
          <ac:chgData name="Tariq Gilani" userId="f95dad9b-1e6c-498c-b573-9242e9268dd4" providerId="ADAL" clId="{E2071E25-6897-4E36-AE6E-14C953FBB85A}" dt="2022-04-17T02:51:07.436" v="5841" actId="16959"/>
          <ac:spMkLst>
            <pc:docMk/>
            <pc:sldMk cId="358724725" sldId="368"/>
            <ac:spMk id="11" creationId="{77EDF9D3-0BAB-4F8A-9531-E071F07F0103}"/>
          </ac:spMkLst>
        </pc:spChg>
        <pc:spChg chg="add mod">
          <ac:chgData name="Tariq Gilani" userId="f95dad9b-1e6c-498c-b573-9242e9268dd4" providerId="ADAL" clId="{E2071E25-6897-4E36-AE6E-14C953FBB85A}" dt="2022-04-17T02:51:27.457" v="5845" actId="20577"/>
          <ac:spMkLst>
            <pc:docMk/>
            <pc:sldMk cId="358724725" sldId="368"/>
            <ac:spMk id="12" creationId="{1D3B10B5-23C8-44AB-94DE-B59FD109BAD7}"/>
          </ac:spMkLst>
        </pc:spChg>
        <pc:spChg chg="add mod">
          <ac:chgData name="Tariq Gilani" userId="f95dad9b-1e6c-498c-b573-9242e9268dd4" providerId="ADAL" clId="{E2071E25-6897-4E36-AE6E-14C953FBB85A}" dt="2022-04-17T03:05:47.649" v="6139" actId="20577"/>
          <ac:spMkLst>
            <pc:docMk/>
            <pc:sldMk cId="358724725" sldId="368"/>
            <ac:spMk id="13" creationId="{356CDEA7-5341-42F5-BE08-B6F7474EC188}"/>
          </ac:spMkLst>
        </pc:spChg>
        <pc:spChg chg="add mod">
          <ac:chgData name="Tariq Gilani" userId="f95dad9b-1e6c-498c-b573-9242e9268dd4" providerId="ADAL" clId="{E2071E25-6897-4E36-AE6E-14C953FBB85A}" dt="2022-04-17T03:02:34.361" v="6039" actId="164"/>
          <ac:spMkLst>
            <pc:docMk/>
            <pc:sldMk cId="358724725" sldId="368"/>
            <ac:spMk id="23" creationId="{39427231-8B69-4A3D-A3FB-CBE2B59AA4B5}"/>
          </ac:spMkLst>
        </pc:spChg>
        <pc:spChg chg="add mod">
          <ac:chgData name="Tariq Gilani" userId="f95dad9b-1e6c-498c-b573-9242e9268dd4" providerId="ADAL" clId="{E2071E25-6897-4E36-AE6E-14C953FBB85A}" dt="2022-04-17T03:02:34.361" v="6039" actId="164"/>
          <ac:spMkLst>
            <pc:docMk/>
            <pc:sldMk cId="358724725" sldId="368"/>
            <ac:spMk id="24" creationId="{9061706B-731E-42EF-A1DB-DEF177BE8C96}"/>
          </ac:spMkLst>
        </pc:spChg>
        <pc:spChg chg="add mod">
          <ac:chgData name="Tariq Gilani" userId="f95dad9b-1e6c-498c-b573-9242e9268dd4" providerId="ADAL" clId="{E2071E25-6897-4E36-AE6E-14C953FBB85A}" dt="2022-04-17T03:02:34.361" v="6039" actId="164"/>
          <ac:spMkLst>
            <pc:docMk/>
            <pc:sldMk cId="358724725" sldId="368"/>
            <ac:spMk id="25" creationId="{56EE9549-83AE-4584-B8B5-73E0D1A38201}"/>
          </ac:spMkLst>
        </pc:spChg>
        <pc:spChg chg="add mod">
          <ac:chgData name="Tariq Gilani" userId="f95dad9b-1e6c-498c-b573-9242e9268dd4" providerId="ADAL" clId="{E2071E25-6897-4E36-AE6E-14C953FBB85A}" dt="2022-04-17T03:02:34.361" v="6039" actId="164"/>
          <ac:spMkLst>
            <pc:docMk/>
            <pc:sldMk cId="358724725" sldId="368"/>
            <ac:spMk id="26" creationId="{0D4ECA2D-A32C-48AB-974B-DD0D72F5598E}"/>
          </ac:spMkLst>
        </pc:spChg>
        <pc:spChg chg="add mod">
          <ac:chgData name="Tariq Gilani" userId="f95dad9b-1e6c-498c-b573-9242e9268dd4" providerId="ADAL" clId="{E2071E25-6897-4E36-AE6E-14C953FBB85A}" dt="2022-04-17T03:02:34.361" v="6039" actId="164"/>
          <ac:spMkLst>
            <pc:docMk/>
            <pc:sldMk cId="358724725" sldId="368"/>
            <ac:spMk id="27" creationId="{B0C880B1-5859-4DE5-9509-677319C1CFB5}"/>
          </ac:spMkLst>
        </pc:spChg>
        <pc:spChg chg="add mod">
          <ac:chgData name="Tariq Gilani" userId="f95dad9b-1e6c-498c-b573-9242e9268dd4" providerId="ADAL" clId="{E2071E25-6897-4E36-AE6E-14C953FBB85A}" dt="2022-04-17T03:02:13.308" v="6037" actId="114"/>
          <ac:spMkLst>
            <pc:docMk/>
            <pc:sldMk cId="358724725" sldId="368"/>
            <ac:spMk id="45" creationId="{0C0A648E-F671-4158-BB32-C915FFF52464}"/>
          </ac:spMkLst>
        </pc:spChg>
        <pc:spChg chg="add mod">
          <ac:chgData name="Tariq Gilani" userId="f95dad9b-1e6c-498c-b573-9242e9268dd4" providerId="ADAL" clId="{E2071E25-6897-4E36-AE6E-14C953FBB85A}" dt="2022-04-17T03:08:31.633" v="6226" actId="1076"/>
          <ac:spMkLst>
            <pc:docMk/>
            <pc:sldMk cId="358724725" sldId="368"/>
            <ac:spMk id="47" creationId="{994EF71F-B391-4BD5-B8C5-4C7DBFF9BA27}"/>
          </ac:spMkLst>
        </pc:spChg>
        <pc:spChg chg="add mod">
          <ac:chgData name="Tariq Gilani" userId="f95dad9b-1e6c-498c-b573-9242e9268dd4" providerId="ADAL" clId="{E2071E25-6897-4E36-AE6E-14C953FBB85A}" dt="2022-04-17T03:08:28.637" v="6225" actId="1076"/>
          <ac:spMkLst>
            <pc:docMk/>
            <pc:sldMk cId="358724725" sldId="368"/>
            <ac:spMk id="48" creationId="{CFA08FE1-160E-487F-8A57-2364BB80888D}"/>
          </ac:spMkLst>
        </pc:spChg>
        <pc:spChg chg="add mod">
          <ac:chgData name="Tariq Gilani" userId="f95dad9b-1e6c-498c-b573-9242e9268dd4" providerId="ADAL" clId="{E2071E25-6897-4E36-AE6E-14C953FBB85A}" dt="2022-04-17T03:06:45.690" v="6178" actId="14100"/>
          <ac:spMkLst>
            <pc:docMk/>
            <pc:sldMk cId="358724725" sldId="368"/>
            <ac:spMk id="49" creationId="{FC421182-466B-4730-89B9-F268CC881DCD}"/>
          </ac:spMkLst>
        </pc:spChg>
        <pc:spChg chg="add mod">
          <ac:chgData name="Tariq Gilani" userId="f95dad9b-1e6c-498c-b573-9242e9268dd4" providerId="ADAL" clId="{E2071E25-6897-4E36-AE6E-14C953FBB85A}" dt="2022-04-17T03:08:36.559" v="6227" actId="1076"/>
          <ac:spMkLst>
            <pc:docMk/>
            <pc:sldMk cId="358724725" sldId="368"/>
            <ac:spMk id="50" creationId="{751BC0BC-3C5E-4521-83EC-EBE7A05FE67C}"/>
          </ac:spMkLst>
        </pc:spChg>
        <pc:spChg chg="add mod">
          <ac:chgData name="Tariq Gilani" userId="f95dad9b-1e6c-498c-b573-9242e9268dd4" providerId="ADAL" clId="{E2071E25-6897-4E36-AE6E-14C953FBB85A}" dt="2022-04-17T03:09:42.887" v="6241" actId="20577"/>
          <ac:spMkLst>
            <pc:docMk/>
            <pc:sldMk cId="358724725" sldId="368"/>
            <ac:spMk id="51" creationId="{00EC82B5-8A0B-47B0-AF00-224290BA8195}"/>
          </ac:spMkLst>
        </pc:spChg>
        <pc:spChg chg="add mod">
          <ac:chgData name="Tariq Gilani" userId="f95dad9b-1e6c-498c-b573-9242e9268dd4" providerId="ADAL" clId="{E2071E25-6897-4E36-AE6E-14C953FBB85A}" dt="2022-04-25T13:57:15.128" v="24053" actId="207"/>
          <ac:spMkLst>
            <pc:docMk/>
            <pc:sldMk cId="358724725" sldId="368"/>
            <ac:spMk id="52" creationId="{F4F3B794-C01A-45B4-8B3B-A0B55A56DE0C}"/>
          </ac:spMkLst>
        </pc:spChg>
        <pc:spChg chg="add mod">
          <ac:chgData name="Tariq Gilani" userId="f95dad9b-1e6c-498c-b573-9242e9268dd4" providerId="ADAL" clId="{E2071E25-6897-4E36-AE6E-14C953FBB85A}" dt="2022-04-25T13:57:33.177" v="24055" actId="1076"/>
          <ac:spMkLst>
            <pc:docMk/>
            <pc:sldMk cId="358724725" sldId="368"/>
            <ac:spMk id="53" creationId="{7A9AB7CA-C0E1-40F5-9B5E-C28302E960EA}"/>
          </ac:spMkLst>
        </pc:spChg>
        <pc:spChg chg="add mod">
          <ac:chgData name="Tariq Gilani" userId="f95dad9b-1e6c-498c-b573-9242e9268dd4" providerId="ADAL" clId="{E2071E25-6897-4E36-AE6E-14C953FBB85A}" dt="2022-04-17T03:12:06.528" v="6308" actId="1076"/>
          <ac:spMkLst>
            <pc:docMk/>
            <pc:sldMk cId="358724725" sldId="368"/>
            <ac:spMk id="54" creationId="{3DF0A039-BD4C-4467-81CE-71B8B1C31660}"/>
          </ac:spMkLst>
        </pc:spChg>
        <pc:spChg chg="add mod">
          <ac:chgData name="Tariq Gilani" userId="f95dad9b-1e6c-498c-b573-9242e9268dd4" providerId="ADAL" clId="{E2071E25-6897-4E36-AE6E-14C953FBB85A}" dt="2022-04-17T03:13:55.753" v="6319" actId="16959"/>
          <ac:spMkLst>
            <pc:docMk/>
            <pc:sldMk cId="358724725" sldId="368"/>
            <ac:spMk id="55" creationId="{3654F125-9752-4F7A-A2D0-B8128AA2354F}"/>
          </ac:spMkLst>
        </pc:spChg>
        <pc:spChg chg="add mod">
          <ac:chgData name="Tariq Gilani" userId="f95dad9b-1e6c-498c-b573-9242e9268dd4" providerId="ADAL" clId="{E2071E25-6897-4E36-AE6E-14C953FBB85A}" dt="2022-04-25T13:58:04.161" v="24062" actId="14100"/>
          <ac:spMkLst>
            <pc:docMk/>
            <pc:sldMk cId="358724725" sldId="368"/>
            <ac:spMk id="56" creationId="{FCAB1156-582F-458E-8FE3-3EEE20333761}"/>
          </ac:spMkLst>
        </pc:spChg>
        <pc:spChg chg="add mod">
          <ac:chgData name="Tariq Gilani" userId="f95dad9b-1e6c-498c-b573-9242e9268dd4" providerId="ADAL" clId="{E2071E25-6897-4E36-AE6E-14C953FBB85A}" dt="2022-04-17T03:20:13.564" v="6452" actId="1076"/>
          <ac:spMkLst>
            <pc:docMk/>
            <pc:sldMk cId="358724725" sldId="368"/>
            <ac:spMk id="57" creationId="{9DD57B5B-866B-4169-93A6-E742B865D52F}"/>
          </ac:spMkLst>
        </pc:spChg>
        <pc:spChg chg="add mod">
          <ac:chgData name="Tariq Gilani" userId="f95dad9b-1e6c-498c-b573-9242e9268dd4" providerId="ADAL" clId="{E2071E25-6897-4E36-AE6E-14C953FBB85A}" dt="2022-04-25T13:57:57.042" v="24061" actId="1076"/>
          <ac:spMkLst>
            <pc:docMk/>
            <pc:sldMk cId="358724725" sldId="368"/>
            <ac:spMk id="58" creationId="{14BDF1A9-00B3-4F5F-993A-ADFF035EF442}"/>
          </ac:spMkLst>
        </pc:spChg>
        <pc:grpChg chg="del mod">
          <ac:chgData name="Tariq Gilani" userId="f95dad9b-1e6c-498c-b573-9242e9268dd4" providerId="ADAL" clId="{E2071E25-6897-4E36-AE6E-14C953FBB85A}" dt="2022-04-17T03:00:40.748" v="6016"/>
          <ac:grpSpMkLst>
            <pc:docMk/>
            <pc:sldMk cId="358724725" sldId="368"/>
            <ac:grpSpMk id="33" creationId="{73385E7F-FC52-47B3-B7AE-A91E504377C0}"/>
          </ac:grpSpMkLst>
        </pc:grpChg>
        <pc:grpChg chg="del mod">
          <ac:chgData name="Tariq Gilani" userId="f95dad9b-1e6c-498c-b573-9242e9268dd4" providerId="ADAL" clId="{E2071E25-6897-4E36-AE6E-14C953FBB85A}" dt="2022-04-17T03:00:45.527" v="6019"/>
          <ac:grpSpMkLst>
            <pc:docMk/>
            <pc:sldMk cId="358724725" sldId="368"/>
            <ac:grpSpMk id="36" creationId="{994253E7-465A-468D-9B11-6B84C140CB2D}"/>
          </ac:grpSpMkLst>
        </pc:grpChg>
        <pc:grpChg chg="mod">
          <ac:chgData name="Tariq Gilani" userId="f95dad9b-1e6c-498c-b573-9242e9268dd4" providerId="ADAL" clId="{E2071E25-6897-4E36-AE6E-14C953FBB85A}" dt="2022-04-17T03:00:25.261" v="6014"/>
          <ac:grpSpMkLst>
            <pc:docMk/>
            <pc:sldMk cId="358724725" sldId="368"/>
            <ac:grpSpMk id="42" creationId="{33DA37A0-ACB3-4E75-B1CE-9C5666B2B30D}"/>
          </ac:grpSpMkLst>
        </pc:grpChg>
        <pc:grpChg chg="add mod">
          <ac:chgData name="Tariq Gilani" userId="f95dad9b-1e6c-498c-b573-9242e9268dd4" providerId="ADAL" clId="{E2071E25-6897-4E36-AE6E-14C953FBB85A}" dt="2022-04-17T03:02:34.361" v="6039" actId="164"/>
          <ac:grpSpMkLst>
            <pc:docMk/>
            <pc:sldMk cId="358724725" sldId="368"/>
            <ac:grpSpMk id="46" creationId="{F2494A12-AEF5-4D3A-83E4-5AED93CA02F8}"/>
          </ac:grpSpMkLst>
        </pc:grpChg>
        <pc:inkChg chg="add del">
          <ac:chgData name="Tariq Gilani" userId="f95dad9b-1e6c-498c-b573-9242e9268dd4" providerId="ADAL" clId="{E2071E25-6897-4E36-AE6E-14C953FBB85A}" dt="2022-04-17T03:00:46.998" v="6021"/>
          <ac:inkMkLst>
            <pc:docMk/>
            <pc:sldMk cId="358724725" sldId="368"/>
            <ac:inkMk id="28" creationId="{B2B58693-FEF2-49AA-A42A-EC204697C420}"/>
          </ac:inkMkLst>
        </pc:inkChg>
        <pc:inkChg chg="add del">
          <ac:chgData name="Tariq Gilani" userId="f95dad9b-1e6c-498c-b573-9242e9268dd4" providerId="ADAL" clId="{E2071E25-6897-4E36-AE6E-14C953FBB85A}" dt="2022-04-17T03:00:40.748" v="6015"/>
          <ac:inkMkLst>
            <pc:docMk/>
            <pc:sldMk cId="358724725" sldId="368"/>
            <ac:inkMk id="29" creationId="{FC3960DE-AFD1-4FD2-B307-0879A27616E8}"/>
          </ac:inkMkLst>
        </pc:inkChg>
        <pc:inkChg chg="add del">
          <ac:chgData name="Tariq Gilani" userId="f95dad9b-1e6c-498c-b573-9242e9268dd4" providerId="ADAL" clId="{E2071E25-6897-4E36-AE6E-14C953FBB85A}" dt="2022-04-17T03:00:43.655" v="6018"/>
          <ac:inkMkLst>
            <pc:docMk/>
            <pc:sldMk cId="358724725" sldId="368"/>
            <ac:inkMk id="30" creationId="{51DFA197-4535-4AF7-A3A8-C63CE27412E2}"/>
          </ac:inkMkLst>
        </pc:inkChg>
        <pc:inkChg chg="add del mod">
          <ac:chgData name="Tariq Gilani" userId="f95dad9b-1e6c-498c-b573-9242e9268dd4" providerId="ADAL" clId="{E2071E25-6897-4E36-AE6E-14C953FBB85A}" dt="2022-04-17T03:00:40.748" v="6016"/>
          <ac:inkMkLst>
            <pc:docMk/>
            <pc:sldMk cId="358724725" sldId="368"/>
            <ac:inkMk id="31" creationId="{8DC1278F-2E6F-4DE5-8C1E-FCC88CE22163}"/>
          </ac:inkMkLst>
        </pc:inkChg>
        <pc:inkChg chg="add del mod">
          <ac:chgData name="Tariq Gilani" userId="f95dad9b-1e6c-498c-b573-9242e9268dd4" providerId="ADAL" clId="{E2071E25-6897-4E36-AE6E-14C953FBB85A}" dt="2022-04-17T03:00:40.749" v="6017"/>
          <ac:inkMkLst>
            <pc:docMk/>
            <pc:sldMk cId="358724725" sldId="368"/>
            <ac:inkMk id="32" creationId="{FCDAA93A-066F-4887-8DEF-43C5AB355860}"/>
          </ac:inkMkLst>
        </pc:inkChg>
        <pc:inkChg chg="add del mod">
          <ac:chgData name="Tariq Gilani" userId="f95dad9b-1e6c-498c-b573-9242e9268dd4" providerId="ADAL" clId="{E2071E25-6897-4E36-AE6E-14C953FBB85A}" dt="2022-04-17T03:00:45.527" v="6019"/>
          <ac:inkMkLst>
            <pc:docMk/>
            <pc:sldMk cId="358724725" sldId="368"/>
            <ac:inkMk id="34" creationId="{78787FDE-4AC3-462F-A8B9-96F8F3AD120E}"/>
          </ac:inkMkLst>
        </pc:inkChg>
        <pc:inkChg chg="add del mod">
          <ac:chgData name="Tariq Gilani" userId="f95dad9b-1e6c-498c-b573-9242e9268dd4" providerId="ADAL" clId="{E2071E25-6897-4E36-AE6E-14C953FBB85A}" dt="2022-04-17T03:00:45.528" v="6020"/>
          <ac:inkMkLst>
            <pc:docMk/>
            <pc:sldMk cId="358724725" sldId="368"/>
            <ac:inkMk id="35" creationId="{4BDBFB6B-D232-4048-8841-FB3026552791}"/>
          </ac:inkMkLst>
        </pc:inkChg>
        <pc:inkChg chg="add mod">
          <ac:chgData name="Tariq Gilani" userId="f95dad9b-1e6c-498c-b573-9242e9268dd4" providerId="ADAL" clId="{E2071E25-6897-4E36-AE6E-14C953FBB85A}" dt="2022-04-17T03:00:25.261" v="6014"/>
          <ac:inkMkLst>
            <pc:docMk/>
            <pc:sldMk cId="358724725" sldId="368"/>
            <ac:inkMk id="37" creationId="{23810FEB-4558-4F16-93CB-A7FD5F8C469A}"/>
          </ac:inkMkLst>
        </pc:inkChg>
        <pc:inkChg chg="add mod">
          <ac:chgData name="Tariq Gilani" userId="f95dad9b-1e6c-498c-b573-9242e9268dd4" providerId="ADAL" clId="{E2071E25-6897-4E36-AE6E-14C953FBB85A}" dt="2022-04-17T03:00:25.261" v="6014"/>
          <ac:inkMkLst>
            <pc:docMk/>
            <pc:sldMk cId="358724725" sldId="368"/>
            <ac:inkMk id="38" creationId="{9FE0E30E-4331-4D56-B63E-199D0BF40A98}"/>
          </ac:inkMkLst>
        </pc:inkChg>
        <pc:inkChg chg="add mod">
          <ac:chgData name="Tariq Gilani" userId="f95dad9b-1e6c-498c-b573-9242e9268dd4" providerId="ADAL" clId="{E2071E25-6897-4E36-AE6E-14C953FBB85A}" dt="2022-04-17T03:00:25.261" v="6014"/>
          <ac:inkMkLst>
            <pc:docMk/>
            <pc:sldMk cId="358724725" sldId="368"/>
            <ac:inkMk id="39" creationId="{F5742DE7-B350-4EEF-AC2D-64200FA3BB71}"/>
          </ac:inkMkLst>
        </pc:inkChg>
        <pc:inkChg chg="add mod">
          <ac:chgData name="Tariq Gilani" userId="f95dad9b-1e6c-498c-b573-9242e9268dd4" providerId="ADAL" clId="{E2071E25-6897-4E36-AE6E-14C953FBB85A}" dt="2022-04-17T03:00:25.261" v="6014"/>
          <ac:inkMkLst>
            <pc:docMk/>
            <pc:sldMk cId="358724725" sldId="368"/>
            <ac:inkMk id="40" creationId="{666A7A9F-3143-487A-AAE9-567D3567DB52}"/>
          </ac:inkMkLst>
        </pc:inkChg>
        <pc:inkChg chg="add mod">
          <ac:chgData name="Tariq Gilani" userId="f95dad9b-1e6c-498c-b573-9242e9268dd4" providerId="ADAL" clId="{E2071E25-6897-4E36-AE6E-14C953FBB85A}" dt="2022-04-17T03:00:25.261" v="6014"/>
          <ac:inkMkLst>
            <pc:docMk/>
            <pc:sldMk cId="358724725" sldId="368"/>
            <ac:inkMk id="41" creationId="{3ABA3A1C-7525-4287-935D-0C792A98D454}"/>
          </ac:inkMkLst>
        </pc:inkChg>
        <pc:inkChg chg="add del">
          <ac:chgData name="Tariq Gilani" userId="f95dad9b-1e6c-498c-b573-9242e9268dd4" providerId="ADAL" clId="{E2071E25-6897-4E36-AE6E-14C953FBB85A}" dt="2022-04-17T03:01:20.879" v="6023"/>
          <ac:inkMkLst>
            <pc:docMk/>
            <pc:sldMk cId="358724725" sldId="368"/>
            <ac:inkMk id="43" creationId="{755632A5-921F-443F-9479-EA81279A735B}"/>
          </ac:inkMkLst>
        </pc:inkChg>
        <pc:inkChg chg="add mod">
          <ac:chgData name="Tariq Gilani" userId="f95dad9b-1e6c-498c-b573-9242e9268dd4" providerId="ADAL" clId="{E2071E25-6897-4E36-AE6E-14C953FBB85A}" dt="2022-04-17T03:02:34.361" v="6039" actId="164"/>
          <ac:inkMkLst>
            <pc:docMk/>
            <pc:sldMk cId="358724725" sldId="368"/>
            <ac:inkMk id="44" creationId="{3E846BB7-6E52-49C9-A3D7-4EB6B6C65D4C}"/>
          </ac:inkMkLst>
        </pc:inkChg>
        <pc:cxnChg chg="add mod">
          <ac:chgData name="Tariq Gilani" userId="f95dad9b-1e6c-498c-b573-9242e9268dd4" providerId="ADAL" clId="{E2071E25-6897-4E36-AE6E-14C953FBB85A}" dt="2022-04-17T03:02:34.361" v="6039" actId="164"/>
          <ac:cxnSpMkLst>
            <pc:docMk/>
            <pc:sldMk cId="358724725" sldId="368"/>
            <ac:cxnSpMk id="15" creationId="{567F28E1-B092-4395-89A2-2304C33C4C1E}"/>
          </ac:cxnSpMkLst>
        </pc:cxnChg>
        <pc:cxnChg chg="add mod">
          <ac:chgData name="Tariq Gilani" userId="f95dad9b-1e6c-498c-b573-9242e9268dd4" providerId="ADAL" clId="{E2071E25-6897-4E36-AE6E-14C953FBB85A}" dt="2022-04-17T03:02:34.361" v="6039" actId="164"/>
          <ac:cxnSpMkLst>
            <pc:docMk/>
            <pc:sldMk cId="358724725" sldId="368"/>
            <ac:cxnSpMk id="17" creationId="{B17F981B-3E56-4AAD-B978-EE04B0076C06}"/>
          </ac:cxnSpMkLst>
        </pc:cxnChg>
        <pc:cxnChg chg="add mod">
          <ac:chgData name="Tariq Gilani" userId="f95dad9b-1e6c-498c-b573-9242e9268dd4" providerId="ADAL" clId="{E2071E25-6897-4E36-AE6E-14C953FBB85A}" dt="2022-04-17T03:02:34.361" v="6039" actId="164"/>
          <ac:cxnSpMkLst>
            <pc:docMk/>
            <pc:sldMk cId="358724725" sldId="368"/>
            <ac:cxnSpMk id="19" creationId="{25A83651-7233-47F1-9B0C-0F67ADD16EB3}"/>
          </ac:cxnSpMkLst>
        </pc:cxnChg>
        <pc:cxnChg chg="add mod">
          <ac:chgData name="Tariq Gilani" userId="f95dad9b-1e6c-498c-b573-9242e9268dd4" providerId="ADAL" clId="{E2071E25-6897-4E36-AE6E-14C953FBB85A}" dt="2022-04-17T03:02:34.361" v="6039" actId="164"/>
          <ac:cxnSpMkLst>
            <pc:docMk/>
            <pc:sldMk cId="358724725" sldId="368"/>
            <ac:cxnSpMk id="21" creationId="{052B7A11-89E8-4BB3-B09D-32D950946200}"/>
          </ac:cxnSpMkLst>
        </pc:cxnChg>
      </pc:sldChg>
      <pc:sldChg chg="addSp delSp modSp new mod modAnim">
        <pc:chgData name="Tariq Gilani" userId="f95dad9b-1e6c-498c-b573-9242e9268dd4" providerId="ADAL" clId="{E2071E25-6897-4E36-AE6E-14C953FBB85A}" dt="2022-04-25T14:01:44.971" v="24109"/>
        <pc:sldMkLst>
          <pc:docMk/>
          <pc:sldMk cId="123653947" sldId="369"/>
        </pc:sldMkLst>
        <pc:spChg chg="del">
          <ac:chgData name="Tariq Gilani" userId="f95dad9b-1e6c-498c-b573-9242e9268dd4" providerId="ADAL" clId="{E2071E25-6897-4E36-AE6E-14C953FBB85A}" dt="2022-04-17T03:20:21.590" v="6454" actId="478"/>
          <ac:spMkLst>
            <pc:docMk/>
            <pc:sldMk cId="123653947" sldId="369"/>
            <ac:spMk id="2" creationId="{C28A654F-4DA3-4130-BCAD-64BB2318703B}"/>
          </ac:spMkLst>
        </pc:spChg>
        <pc:spChg chg="add mod">
          <ac:chgData name="Tariq Gilani" userId="f95dad9b-1e6c-498c-b573-9242e9268dd4" providerId="ADAL" clId="{E2071E25-6897-4E36-AE6E-14C953FBB85A}" dt="2022-04-25T14:01:19.411" v="24104" actId="1076"/>
          <ac:spMkLst>
            <pc:docMk/>
            <pc:sldMk cId="123653947" sldId="369"/>
            <ac:spMk id="2" creationId="{D10AB8A2-2C6A-481F-89EC-4BDE5C373A0A}"/>
          </ac:spMkLst>
        </pc:spChg>
        <pc:spChg chg="del">
          <ac:chgData name="Tariq Gilani" userId="f95dad9b-1e6c-498c-b573-9242e9268dd4" providerId="ADAL" clId="{E2071E25-6897-4E36-AE6E-14C953FBB85A}" dt="2022-04-17T03:20:24.805" v="6455" actId="478"/>
          <ac:spMkLst>
            <pc:docMk/>
            <pc:sldMk cId="123653947" sldId="369"/>
            <ac:spMk id="3" creationId="{1F7379BF-3765-491B-AD0B-D2BA436D1572}"/>
          </ac:spMkLst>
        </pc:spChg>
        <pc:spChg chg="del">
          <ac:chgData name="Tariq Gilani" userId="f95dad9b-1e6c-498c-b573-9242e9268dd4" providerId="ADAL" clId="{E2071E25-6897-4E36-AE6E-14C953FBB85A}" dt="2022-04-17T03:20:29.236" v="6456" actId="478"/>
          <ac:spMkLst>
            <pc:docMk/>
            <pc:sldMk cId="123653947" sldId="369"/>
            <ac:spMk id="4" creationId="{4CE42726-A1FF-4294-A01C-8B83FC0B414C}"/>
          </ac:spMkLst>
        </pc:spChg>
        <pc:spChg chg="add mod">
          <ac:chgData name="Tariq Gilani" userId="f95dad9b-1e6c-498c-b573-9242e9268dd4" providerId="ADAL" clId="{E2071E25-6897-4E36-AE6E-14C953FBB85A}" dt="2022-04-17T03:20:51.628" v="6457"/>
          <ac:spMkLst>
            <pc:docMk/>
            <pc:sldMk cId="123653947" sldId="369"/>
            <ac:spMk id="5" creationId="{94558590-950B-4C35-BEE3-B3AEEAAA0B3B}"/>
          </ac:spMkLst>
        </pc:spChg>
        <pc:spChg chg="add mod">
          <ac:chgData name="Tariq Gilani" userId="f95dad9b-1e6c-498c-b573-9242e9268dd4" providerId="ADAL" clId="{E2071E25-6897-4E36-AE6E-14C953FBB85A}" dt="2022-04-17T03:47:49.328" v="6791" actId="1076"/>
          <ac:spMkLst>
            <pc:docMk/>
            <pc:sldMk cId="123653947" sldId="369"/>
            <ac:spMk id="6" creationId="{F9514BB0-C702-4023-B47E-2CEEBC62E3AF}"/>
          </ac:spMkLst>
        </pc:spChg>
        <pc:spChg chg="add mod">
          <ac:chgData name="Tariq Gilani" userId="f95dad9b-1e6c-498c-b573-9242e9268dd4" providerId="ADAL" clId="{E2071E25-6897-4E36-AE6E-14C953FBB85A}" dt="2022-04-17T03:40:29.065" v="6711" actId="20577"/>
          <ac:spMkLst>
            <pc:docMk/>
            <pc:sldMk cId="123653947" sldId="369"/>
            <ac:spMk id="7" creationId="{C5F7A1FB-D083-44D5-A9D9-29C70E195FE8}"/>
          </ac:spMkLst>
        </pc:spChg>
        <pc:spChg chg="add mod">
          <ac:chgData name="Tariq Gilani" userId="f95dad9b-1e6c-498c-b573-9242e9268dd4" providerId="ADAL" clId="{E2071E25-6897-4E36-AE6E-14C953FBB85A}" dt="2022-04-17T03:30:59.716" v="6597" actId="1076"/>
          <ac:spMkLst>
            <pc:docMk/>
            <pc:sldMk cId="123653947" sldId="369"/>
            <ac:spMk id="8" creationId="{6FC16030-BCD7-47B6-820F-4A635A01846A}"/>
          </ac:spMkLst>
        </pc:spChg>
        <pc:spChg chg="add mod">
          <ac:chgData name="Tariq Gilani" userId="f95dad9b-1e6c-498c-b573-9242e9268dd4" providerId="ADAL" clId="{E2071E25-6897-4E36-AE6E-14C953FBB85A}" dt="2022-04-17T03:31:03.873" v="6598" actId="1076"/>
          <ac:spMkLst>
            <pc:docMk/>
            <pc:sldMk cId="123653947" sldId="369"/>
            <ac:spMk id="9" creationId="{39CDF3E7-3055-437D-8D44-3B134FDB651E}"/>
          </ac:spMkLst>
        </pc:spChg>
        <pc:spChg chg="add mod">
          <ac:chgData name="Tariq Gilani" userId="f95dad9b-1e6c-498c-b573-9242e9268dd4" providerId="ADAL" clId="{E2071E25-6897-4E36-AE6E-14C953FBB85A}" dt="2022-04-17T03:40:36.639" v="6713" actId="1076"/>
          <ac:spMkLst>
            <pc:docMk/>
            <pc:sldMk cId="123653947" sldId="369"/>
            <ac:spMk id="10" creationId="{769E837C-1BB3-4CAF-A5D8-B1E8CE2DE1C1}"/>
          </ac:spMkLst>
        </pc:spChg>
        <pc:spChg chg="add mod">
          <ac:chgData name="Tariq Gilani" userId="f95dad9b-1e6c-498c-b573-9242e9268dd4" providerId="ADAL" clId="{E2071E25-6897-4E36-AE6E-14C953FBB85A}" dt="2022-04-17T03:30:18.560" v="6596" actId="1076"/>
          <ac:spMkLst>
            <pc:docMk/>
            <pc:sldMk cId="123653947" sldId="369"/>
            <ac:spMk id="11" creationId="{07F4AB02-1DCE-4E14-A134-DD7A3EA04B2D}"/>
          </ac:spMkLst>
        </pc:spChg>
        <pc:spChg chg="add mod">
          <ac:chgData name="Tariq Gilani" userId="f95dad9b-1e6c-498c-b573-9242e9268dd4" providerId="ADAL" clId="{E2071E25-6897-4E36-AE6E-14C953FBB85A}" dt="2022-04-17T03:41:53.741" v="6725" actId="1076"/>
          <ac:spMkLst>
            <pc:docMk/>
            <pc:sldMk cId="123653947" sldId="369"/>
            <ac:spMk id="12" creationId="{DDB33F37-BFDC-4FF7-9439-AA1158DFF517}"/>
          </ac:spMkLst>
        </pc:spChg>
        <pc:spChg chg="add mod">
          <ac:chgData name="Tariq Gilani" userId="f95dad9b-1e6c-498c-b573-9242e9268dd4" providerId="ADAL" clId="{E2071E25-6897-4E36-AE6E-14C953FBB85A}" dt="2022-04-17T03:41:58.185" v="6726" actId="1076"/>
          <ac:spMkLst>
            <pc:docMk/>
            <pc:sldMk cId="123653947" sldId="369"/>
            <ac:spMk id="13" creationId="{F5A53B2D-7869-4097-8186-C3C384209D83}"/>
          </ac:spMkLst>
        </pc:spChg>
        <pc:spChg chg="add mod">
          <ac:chgData name="Tariq Gilani" userId="f95dad9b-1e6c-498c-b573-9242e9268dd4" providerId="ADAL" clId="{E2071E25-6897-4E36-AE6E-14C953FBB85A}" dt="2022-04-17T03:42:18.633" v="6729" actId="1076"/>
          <ac:spMkLst>
            <pc:docMk/>
            <pc:sldMk cId="123653947" sldId="369"/>
            <ac:spMk id="14" creationId="{EADFBBBD-2404-45F8-BD6F-1CBADE829CDE}"/>
          </ac:spMkLst>
        </pc:spChg>
        <pc:spChg chg="add mod">
          <ac:chgData name="Tariq Gilani" userId="f95dad9b-1e6c-498c-b573-9242e9268dd4" providerId="ADAL" clId="{E2071E25-6897-4E36-AE6E-14C953FBB85A}" dt="2022-04-17T03:45:02.077" v="6765" actId="1076"/>
          <ac:spMkLst>
            <pc:docMk/>
            <pc:sldMk cId="123653947" sldId="369"/>
            <ac:spMk id="15" creationId="{E2DF1B46-F5E0-4C39-94AE-D512D6D868FD}"/>
          </ac:spMkLst>
        </pc:spChg>
        <pc:spChg chg="add mod">
          <ac:chgData name="Tariq Gilani" userId="f95dad9b-1e6c-498c-b573-9242e9268dd4" providerId="ADAL" clId="{E2071E25-6897-4E36-AE6E-14C953FBB85A}" dt="2022-04-17T03:53:04.108" v="6880" actId="1076"/>
          <ac:spMkLst>
            <pc:docMk/>
            <pc:sldMk cId="123653947" sldId="369"/>
            <ac:spMk id="16" creationId="{38A0A072-DB3B-4E52-B6F3-8331D89A2140}"/>
          </ac:spMkLst>
        </pc:spChg>
        <pc:spChg chg="add mod">
          <ac:chgData name="Tariq Gilani" userId="f95dad9b-1e6c-498c-b573-9242e9268dd4" providerId="ADAL" clId="{E2071E25-6897-4E36-AE6E-14C953FBB85A}" dt="2022-04-25T14:00:00.707" v="24075" actId="1076"/>
          <ac:spMkLst>
            <pc:docMk/>
            <pc:sldMk cId="123653947" sldId="369"/>
            <ac:spMk id="17" creationId="{BDD880B1-DA6E-403F-9B5C-0D580EADEABB}"/>
          </ac:spMkLst>
        </pc:spChg>
        <pc:spChg chg="add mod">
          <ac:chgData name="Tariq Gilani" userId="f95dad9b-1e6c-498c-b573-9242e9268dd4" providerId="ADAL" clId="{E2071E25-6897-4E36-AE6E-14C953FBB85A}" dt="2022-04-17T03:48:56.990" v="6841" actId="113"/>
          <ac:spMkLst>
            <pc:docMk/>
            <pc:sldMk cId="123653947" sldId="369"/>
            <ac:spMk id="18" creationId="{6C6B23F1-F5EE-4C92-91FE-65932D85BCEE}"/>
          </ac:spMkLst>
        </pc:spChg>
        <pc:spChg chg="add mod">
          <ac:chgData name="Tariq Gilani" userId="f95dad9b-1e6c-498c-b573-9242e9268dd4" providerId="ADAL" clId="{E2071E25-6897-4E36-AE6E-14C953FBB85A}" dt="2022-04-17T03:51:13.100" v="6868" actId="1076"/>
          <ac:spMkLst>
            <pc:docMk/>
            <pc:sldMk cId="123653947" sldId="369"/>
            <ac:spMk id="19" creationId="{5BC35122-F585-4376-A1DA-F6E75CEDD017}"/>
          </ac:spMkLst>
        </pc:spChg>
        <pc:spChg chg="add mod">
          <ac:chgData name="Tariq Gilani" userId="f95dad9b-1e6c-498c-b573-9242e9268dd4" providerId="ADAL" clId="{E2071E25-6897-4E36-AE6E-14C953FBB85A}" dt="2022-04-17T03:51:20.130" v="6871" actId="14100"/>
          <ac:spMkLst>
            <pc:docMk/>
            <pc:sldMk cId="123653947" sldId="369"/>
            <ac:spMk id="20" creationId="{DE9B2E6E-525D-4E2F-BCB7-2572420F718B}"/>
          </ac:spMkLst>
        </pc:spChg>
        <pc:spChg chg="add mod">
          <ac:chgData name="Tariq Gilani" userId="f95dad9b-1e6c-498c-b573-9242e9268dd4" providerId="ADAL" clId="{E2071E25-6897-4E36-AE6E-14C953FBB85A}" dt="2022-04-17T03:51:27.588" v="6873" actId="1076"/>
          <ac:spMkLst>
            <pc:docMk/>
            <pc:sldMk cId="123653947" sldId="369"/>
            <ac:spMk id="21" creationId="{BA71CBF4-8A1C-48DD-B57A-B7A7A9605EEF}"/>
          </ac:spMkLst>
        </pc:spChg>
        <pc:spChg chg="add mod">
          <ac:chgData name="Tariq Gilani" userId="f95dad9b-1e6c-498c-b573-9242e9268dd4" providerId="ADAL" clId="{E2071E25-6897-4E36-AE6E-14C953FBB85A}" dt="2022-04-17T03:52:05.784" v="6876" actId="16959"/>
          <ac:spMkLst>
            <pc:docMk/>
            <pc:sldMk cId="123653947" sldId="369"/>
            <ac:spMk id="22" creationId="{7A5AE5DD-560B-454F-B2A8-C882BE66153E}"/>
          </ac:spMkLst>
        </pc:spChg>
        <pc:spChg chg="add mod">
          <ac:chgData name="Tariq Gilani" userId="f95dad9b-1e6c-498c-b573-9242e9268dd4" providerId="ADAL" clId="{E2071E25-6897-4E36-AE6E-14C953FBB85A}" dt="2022-04-17T03:52:32.398" v="6879" actId="16959"/>
          <ac:spMkLst>
            <pc:docMk/>
            <pc:sldMk cId="123653947" sldId="369"/>
            <ac:spMk id="23" creationId="{B450452C-C4AE-495F-BA68-1821CA875DD9}"/>
          </ac:spMkLst>
        </pc:spChg>
        <pc:spChg chg="add mod">
          <ac:chgData name="Tariq Gilani" userId="f95dad9b-1e6c-498c-b573-9242e9268dd4" providerId="ADAL" clId="{E2071E25-6897-4E36-AE6E-14C953FBB85A}" dt="2022-04-25T14:00:54.043" v="24089" actId="1076"/>
          <ac:spMkLst>
            <pc:docMk/>
            <pc:sldMk cId="123653947" sldId="369"/>
            <ac:spMk id="24" creationId="{599C5B7C-9C98-484F-A521-AC0FE9C4CB2E}"/>
          </ac:spMkLst>
        </pc:spChg>
        <pc:spChg chg="add mod">
          <ac:chgData name="Tariq Gilani" userId="f95dad9b-1e6c-498c-b573-9242e9268dd4" providerId="ADAL" clId="{E2071E25-6897-4E36-AE6E-14C953FBB85A}" dt="2022-04-25T14:00:56.811" v="24090" actId="1076"/>
          <ac:spMkLst>
            <pc:docMk/>
            <pc:sldMk cId="123653947" sldId="369"/>
            <ac:spMk id="25" creationId="{831A8962-0169-4000-B102-541635FEC84F}"/>
          </ac:spMkLst>
        </pc:spChg>
      </pc:sldChg>
      <pc:sldChg chg="addSp delSp modSp new mod">
        <pc:chgData name="Tariq Gilani" userId="f95dad9b-1e6c-498c-b573-9242e9268dd4" providerId="ADAL" clId="{E2071E25-6897-4E36-AE6E-14C953FBB85A}" dt="2022-04-17T04:18:06.130" v="7464" actId="1076"/>
        <pc:sldMkLst>
          <pc:docMk/>
          <pc:sldMk cId="10166656" sldId="370"/>
        </pc:sldMkLst>
        <pc:spChg chg="del">
          <ac:chgData name="Tariq Gilani" userId="f95dad9b-1e6c-498c-b573-9242e9268dd4" providerId="ADAL" clId="{E2071E25-6897-4E36-AE6E-14C953FBB85A}" dt="2022-04-17T03:55:54.038" v="6928" actId="478"/>
          <ac:spMkLst>
            <pc:docMk/>
            <pc:sldMk cId="10166656" sldId="370"/>
            <ac:spMk id="2" creationId="{585500DE-C263-4EC8-9B12-CF96D71FF40A}"/>
          </ac:spMkLst>
        </pc:spChg>
        <pc:spChg chg="del">
          <ac:chgData name="Tariq Gilani" userId="f95dad9b-1e6c-498c-b573-9242e9268dd4" providerId="ADAL" clId="{E2071E25-6897-4E36-AE6E-14C953FBB85A}" dt="2022-04-17T03:55:58.419" v="6929" actId="478"/>
          <ac:spMkLst>
            <pc:docMk/>
            <pc:sldMk cId="10166656" sldId="370"/>
            <ac:spMk id="3" creationId="{C8C5492A-84C7-46D0-985B-31DA434B5318}"/>
          </ac:spMkLst>
        </pc:spChg>
        <pc:spChg chg="del">
          <ac:chgData name="Tariq Gilani" userId="f95dad9b-1e6c-498c-b573-9242e9268dd4" providerId="ADAL" clId="{E2071E25-6897-4E36-AE6E-14C953FBB85A}" dt="2022-04-17T03:56:02.255" v="6930" actId="478"/>
          <ac:spMkLst>
            <pc:docMk/>
            <pc:sldMk cId="10166656" sldId="370"/>
            <ac:spMk id="4" creationId="{46F9E7C9-A98E-47DB-A729-16BD3365AF4A}"/>
          </ac:spMkLst>
        </pc:spChg>
        <pc:spChg chg="add del mod">
          <ac:chgData name="Tariq Gilani" userId="f95dad9b-1e6c-498c-b573-9242e9268dd4" providerId="ADAL" clId="{E2071E25-6897-4E36-AE6E-14C953FBB85A}" dt="2022-04-17T03:57:36.397" v="6948"/>
          <ac:spMkLst>
            <pc:docMk/>
            <pc:sldMk cId="10166656" sldId="370"/>
            <ac:spMk id="10" creationId="{2B24F621-D268-4457-83B2-5594C3739D34}"/>
          </ac:spMkLst>
        </pc:spChg>
        <pc:spChg chg="add mod">
          <ac:chgData name="Tariq Gilani" userId="f95dad9b-1e6c-498c-b573-9242e9268dd4" providerId="ADAL" clId="{E2071E25-6897-4E36-AE6E-14C953FBB85A}" dt="2022-04-17T04:14:08.493" v="7227" actId="164"/>
          <ac:spMkLst>
            <pc:docMk/>
            <pc:sldMk cId="10166656" sldId="370"/>
            <ac:spMk id="11" creationId="{000235BF-C2A8-451F-A779-96BFE4C30A86}"/>
          </ac:spMkLst>
        </pc:spChg>
        <pc:spChg chg="add mod">
          <ac:chgData name="Tariq Gilani" userId="f95dad9b-1e6c-498c-b573-9242e9268dd4" providerId="ADAL" clId="{E2071E25-6897-4E36-AE6E-14C953FBB85A}" dt="2022-04-17T04:14:08.493" v="7227" actId="164"/>
          <ac:spMkLst>
            <pc:docMk/>
            <pc:sldMk cId="10166656" sldId="370"/>
            <ac:spMk id="12" creationId="{40402985-6663-4505-BB4B-6213856CFA22}"/>
          </ac:spMkLst>
        </pc:spChg>
        <pc:spChg chg="add mod">
          <ac:chgData name="Tariq Gilani" userId="f95dad9b-1e6c-498c-b573-9242e9268dd4" providerId="ADAL" clId="{E2071E25-6897-4E36-AE6E-14C953FBB85A}" dt="2022-04-17T04:14:08.493" v="7227" actId="164"/>
          <ac:spMkLst>
            <pc:docMk/>
            <pc:sldMk cId="10166656" sldId="370"/>
            <ac:spMk id="13" creationId="{88580147-E372-456B-98C0-226858F6E194}"/>
          </ac:spMkLst>
        </pc:spChg>
        <pc:spChg chg="add mod">
          <ac:chgData name="Tariq Gilani" userId="f95dad9b-1e6c-498c-b573-9242e9268dd4" providerId="ADAL" clId="{E2071E25-6897-4E36-AE6E-14C953FBB85A}" dt="2022-04-17T04:14:08.493" v="7227" actId="164"/>
          <ac:spMkLst>
            <pc:docMk/>
            <pc:sldMk cId="10166656" sldId="370"/>
            <ac:spMk id="23" creationId="{654FC7C5-F1EB-43A7-AB0C-9397A33908AE}"/>
          </ac:spMkLst>
        </pc:spChg>
        <pc:spChg chg="add mod">
          <ac:chgData name="Tariq Gilani" userId="f95dad9b-1e6c-498c-b573-9242e9268dd4" providerId="ADAL" clId="{E2071E25-6897-4E36-AE6E-14C953FBB85A}" dt="2022-04-17T04:14:08.493" v="7227" actId="164"/>
          <ac:spMkLst>
            <pc:docMk/>
            <pc:sldMk cId="10166656" sldId="370"/>
            <ac:spMk id="24" creationId="{0EC9CD5C-2C3F-4096-ADB7-5C9BA58888FE}"/>
          </ac:spMkLst>
        </pc:spChg>
        <pc:spChg chg="add mod">
          <ac:chgData name="Tariq Gilani" userId="f95dad9b-1e6c-498c-b573-9242e9268dd4" providerId="ADAL" clId="{E2071E25-6897-4E36-AE6E-14C953FBB85A}" dt="2022-04-17T04:14:08.493" v="7227" actId="164"/>
          <ac:spMkLst>
            <pc:docMk/>
            <pc:sldMk cId="10166656" sldId="370"/>
            <ac:spMk id="25" creationId="{E29D534E-6891-4011-87DD-324EA6768E83}"/>
          </ac:spMkLst>
        </pc:spChg>
        <pc:spChg chg="add mod">
          <ac:chgData name="Tariq Gilani" userId="f95dad9b-1e6c-498c-b573-9242e9268dd4" providerId="ADAL" clId="{E2071E25-6897-4E36-AE6E-14C953FBB85A}" dt="2022-04-17T04:14:08.493" v="7227" actId="164"/>
          <ac:spMkLst>
            <pc:docMk/>
            <pc:sldMk cId="10166656" sldId="370"/>
            <ac:spMk id="26" creationId="{34783C48-2C6D-4B7F-A6BF-48D43E94C044}"/>
          </ac:spMkLst>
        </pc:spChg>
        <pc:spChg chg="add mod">
          <ac:chgData name="Tariq Gilani" userId="f95dad9b-1e6c-498c-b573-9242e9268dd4" providerId="ADAL" clId="{E2071E25-6897-4E36-AE6E-14C953FBB85A}" dt="2022-04-17T04:17:36.464" v="7456" actId="1076"/>
          <ac:spMkLst>
            <pc:docMk/>
            <pc:sldMk cId="10166656" sldId="370"/>
            <ac:spMk id="31" creationId="{F894D5D5-5807-42AB-9020-1ED588BE0767}"/>
          </ac:spMkLst>
        </pc:spChg>
        <pc:spChg chg="add mod">
          <ac:chgData name="Tariq Gilani" userId="f95dad9b-1e6c-498c-b573-9242e9268dd4" providerId="ADAL" clId="{E2071E25-6897-4E36-AE6E-14C953FBB85A}" dt="2022-04-17T04:14:19.663" v="7229" actId="1076"/>
          <ac:spMkLst>
            <pc:docMk/>
            <pc:sldMk cId="10166656" sldId="370"/>
            <ac:spMk id="32" creationId="{3CC3E85C-FB28-4298-A56B-B472581DC14E}"/>
          </ac:spMkLst>
        </pc:spChg>
        <pc:spChg chg="add mod">
          <ac:chgData name="Tariq Gilani" userId="f95dad9b-1e6c-498c-b573-9242e9268dd4" providerId="ADAL" clId="{E2071E25-6897-4E36-AE6E-14C953FBB85A}" dt="2022-04-17T04:17:31.949" v="7455" actId="1076"/>
          <ac:spMkLst>
            <pc:docMk/>
            <pc:sldMk cId="10166656" sldId="370"/>
            <ac:spMk id="33" creationId="{C4D1EA4D-B3B1-49DB-9944-EF635AD7D654}"/>
          </ac:spMkLst>
        </pc:spChg>
        <pc:spChg chg="add mod">
          <ac:chgData name="Tariq Gilani" userId="f95dad9b-1e6c-498c-b573-9242e9268dd4" providerId="ADAL" clId="{E2071E25-6897-4E36-AE6E-14C953FBB85A}" dt="2022-04-17T04:18:03.985" v="7463" actId="692"/>
          <ac:spMkLst>
            <pc:docMk/>
            <pc:sldMk cId="10166656" sldId="370"/>
            <ac:spMk id="35" creationId="{72FE418C-24D0-4164-AB49-5DC529774682}"/>
          </ac:spMkLst>
        </pc:spChg>
        <pc:grpChg chg="add mod">
          <ac:chgData name="Tariq Gilani" userId="f95dad9b-1e6c-498c-b573-9242e9268dd4" providerId="ADAL" clId="{E2071E25-6897-4E36-AE6E-14C953FBB85A}" dt="2022-04-17T04:18:06.130" v="7464" actId="1076"/>
          <ac:grpSpMkLst>
            <pc:docMk/>
            <pc:sldMk cId="10166656" sldId="370"/>
            <ac:grpSpMk id="34" creationId="{D0755D90-35CA-4F45-BCB6-6327F7F452A5}"/>
          </ac:grpSpMkLst>
        </pc:grpChg>
        <pc:inkChg chg="add mod">
          <ac:chgData name="Tariq Gilani" userId="f95dad9b-1e6c-498c-b573-9242e9268dd4" providerId="ADAL" clId="{E2071E25-6897-4E36-AE6E-14C953FBB85A}" dt="2022-04-17T04:14:08.493" v="7227" actId="164"/>
          <ac:inkMkLst>
            <pc:docMk/>
            <pc:sldMk cId="10166656" sldId="370"/>
            <ac:inkMk id="14" creationId="{62A11D8E-F7C2-4980-9E8B-F665B64974D4}"/>
          </ac:inkMkLst>
        </pc:inkChg>
        <pc:inkChg chg="add del">
          <ac:chgData name="Tariq Gilani" userId="f95dad9b-1e6c-498c-b573-9242e9268dd4" providerId="ADAL" clId="{E2071E25-6897-4E36-AE6E-14C953FBB85A}" dt="2022-04-17T04:00:24.519" v="6963"/>
          <ac:inkMkLst>
            <pc:docMk/>
            <pc:sldMk cId="10166656" sldId="370"/>
            <ac:inkMk id="15" creationId="{906C88E7-7266-450B-941B-E3280ECB9C6C}"/>
          </ac:inkMkLst>
        </pc:inkChg>
        <pc:inkChg chg="add mod">
          <ac:chgData name="Tariq Gilani" userId="f95dad9b-1e6c-498c-b573-9242e9268dd4" providerId="ADAL" clId="{E2071E25-6897-4E36-AE6E-14C953FBB85A}" dt="2022-04-17T04:14:08.493" v="7227" actId="164"/>
          <ac:inkMkLst>
            <pc:docMk/>
            <pc:sldMk cId="10166656" sldId="370"/>
            <ac:inkMk id="16" creationId="{02DC3904-66E9-4DA4-ABA5-5262167F1042}"/>
          </ac:inkMkLst>
        </pc:inkChg>
        <pc:inkChg chg="add mod">
          <ac:chgData name="Tariq Gilani" userId="f95dad9b-1e6c-498c-b573-9242e9268dd4" providerId="ADAL" clId="{E2071E25-6897-4E36-AE6E-14C953FBB85A}" dt="2022-04-17T04:14:08.493" v="7227" actId="164"/>
          <ac:inkMkLst>
            <pc:docMk/>
            <pc:sldMk cId="10166656" sldId="370"/>
            <ac:inkMk id="17" creationId="{9CD06746-257C-4242-B51B-34FF3961AE62}"/>
          </ac:inkMkLst>
        </pc:inkChg>
        <pc:inkChg chg="add mod">
          <ac:chgData name="Tariq Gilani" userId="f95dad9b-1e6c-498c-b573-9242e9268dd4" providerId="ADAL" clId="{E2071E25-6897-4E36-AE6E-14C953FBB85A}" dt="2022-04-17T04:14:08.493" v="7227" actId="164"/>
          <ac:inkMkLst>
            <pc:docMk/>
            <pc:sldMk cId="10166656" sldId="370"/>
            <ac:inkMk id="18" creationId="{C1A82190-980F-4C10-B492-BEDDC6B53A12}"/>
          </ac:inkMkLst>
        </pc:inkChg>
        <pc:inkChg chg="add mod">
          <ac:chgData name="Tariq Gilani" userId="f95dad9b-1e6c-498c-b573-9242e9268dd4" providerId="ADAL" clId="{E2071E25-6897-4E36-AE6E-14C953FBB85A}" dt="2022-04-17T04:14:08.493" v="7227" actId="164"/>
          <ac:inkMkLst>
            <pc:docMk/>
            <pc:sldMk cId="10166656" sldId="370"/>
            <ac:inkMk id="19" creationId="{1DB946D9-41A3-4621-8E8A-DA7BE48B4119}"/>
          </ac:inkMkLst>
        </pc:inkChg>
        <pc:inkChg chg="add del">
          <ac:chgData name="Tariq Gilani" userId="f95dad9b-1e6c-498c-b573-9242e9268dd4" providerId="ADAL" clId="{E2071E25-6897-4E36-AE6E-14C953FBB85A}" dt="2022-04-17T04:02:10.684" v="6971"/>
          <ac:inkMkLst>
            <pc:docMk/>
            <pc:sldMk cId="10166656" sldId="370"/>
            <ac:inkMk id="20" creationId="{AF19177E-684B-45E1-B3FC-8B16BC24CCCB}"/>
          </ac:inkMkLst>
        </pc:inkChg>
        <pc:inkChg chg="add del">
          <ac:chgData name="Tariq Gilani" userId="f95dad9b-1e6c-498c-b573-9242e9268dd4" providerId="ADAL" clId="{E2071E25-6897-4E36-AE6E-14C953FBB85A}" dt="2022-04-17T04:02:08.145" v="6970"/>
          <ac:inkMkLst>
            <pc:docMk/>
            <pc:sldMk cId="10166656" sldId="370"/>
            <ac:inkMk id="21" creationId="{FAD41D06-0765-4455-A05B-5169B0733AB4}"/>
          </ac:inkMkLst>
        </pc:inkChg>
        <pc:inkChg chg="add mod">
          <ac:chgData name="Tariq Gilani" userId="f95dad9b-1e6c-498c-b573-9242e9268dd4" providerId="ADAL" clId="{E2071E25-6897-4E36-AE6E-14C953FBB85A}" dt="2022-04-17T04:14:08.493" v="7227" actId="164"/>
          <ac:inkMkLst>
            <pc:docMk/>
            <pc:sldMk cId="10166656" sldId="370"/>
            <ac:inkMk id="22" creationId="{F287DE2B-65C3-4499-A8D6-C736C77E9FC8}"/>
          </ac:inkMkLst>
        </pc:inkChg>
        <pc:cxnChg chg="add mod">
          <ac:chgData name="Tariq Gilani" userId="f95dad9b-1e6c-498c-b573-9242e9268dd4" providerId="ADAL" clId="{E2071E25-6897-4E36-AE6E-14C953FBB85A}" dt="2022-04-17T04:14:08.493" v="7227" actId="164"/>
          <ac:cxnSpMkLst>
            <pc:docMk/>
            <pc:sldMk cId="10166656" sldId="370"/>
            <ac:cxnSpMk id="6" creationId="{1D9E9A5B-07CC-4935-8E15-1D8F872B93BC}"/>
          </ac:cxnSpMkLst>
        </pc:cxnChg>
        <pc:cxnChg chg="add mod">
          <ac:chgData name="Tariq Gilani" userId="f95dad9b-1e6c-498c-b573-9242e9268dd4" providerId="ADAL" clId="{E2071E25-6897-4E36-AE6E-14C953FBB85A}" dt="2022-04-17T04:14:08.493" v="7227" actId="164"/>
          <ac:cxnSpMkLst>
            <pc:docMk/>
            <pc:sldMk cId="10166656" sldId="370"/>
            <ac:cxnSpMk id="9" creationId="{790DA202-A6AA-448B-85A4-F7D0D486BC81}"/>
          </ac:cxnSpMkLst>
        </pc:cxnChg>
        <pc:cxnChg chg="add mod">
          <ac:chgData name="Tariq Gilani" userId="f95dad9b-1e6c-498c-b573-9242e9268dd4" providerId="ADAL" clId="{E2071E25-6897-4E36-AE6E-14C953FBB85A}" dt="2022-04-17T04:14:08.493" v="7227" actId="164"/>
          <ac:cxnSpMkLst>
            <pc:docMk/>
            <pc:sldMk cId="10166656" sldId="370"/>
            <ac:cxnSpMk id="28" creationId="{04E2C4D2-9985-40C1-8144-EF9C0B91EF8C}"/>
          </ac:cxnSpMkLst>
        </pc:cxnChg>
      </pc:sldChg>
      <pc:sldChg chg="addSp delSp modSp new mod modAnim">
        <pc:chgData name="Tariq Gilani" userId="f95dad9b-1e6c-498c-b573-9242e9268dd4" providerId="ADAL" clId="{E2071E25-6897-4E36-AE6E-14C953FBB85A}" dt="2022-04-25T14:07:05.961" v="24160"/>
        <pc:sldMkLst>
          <pc:docMk/>
          <pc:sldMk cId="304234986" sldId="371"/>
        </pc:sldMkLst>
        <pc:spChg chg="del">
          <ac:chgData name="Tariq Gilani" userId="f95dad9b-1e6c-498c-b573-9242e9268dd4" providerId="ADAL" clId="{E2071E25-6897-4E36-AE6E-14C953FBB85A}" dt="2022-04-17T14:08:16.152" v="8804" actId="478"/>
          <ac:spMkLst>
            <pc:docMk/>
            <pc:sldMk cId="304234986" sldId="371"/>
            <ac:spMk id="2" creationId="{8F396A92-6164-42C8-ADB4-FE66F2137A6F}"/>
          </ac:spMkLst>
        </pc:spChg>
        <pc:spChg chg="del">
          <ac:chgData name="Tariq Gilani" userId="f95dad9b-1e6c-498c-b573-9242e9268dd4" providerId="ADAL" clId="{E2071E25-6897-4E36-AE6E-14C953FBB85A}" dt="2022-04-17T14:08:18.935" v="8805" actId="478"/>
          <ac:spMkLst>
            <pc:docMk/>
            <pc:sldMk cId="304234986" sldId="371"/>
            <ac:spMk id="3" creationId="{EA46058A-15D3-4231-AB6E-45B79F549692}"/>
          </ac:spMkLst>
        </pc:spChg>
        <pc:spChg chg="del">
          <ac:chgData name="Tariq Gilani" userId="f95dad9b-1e6c-498c-b573-9242e9268dd4" providerId="ADAL" clId="{E2071E25-6897-4E36-AE6E-14C953FBB85A}" dt="2022-04-17T14:08:23.244" v="8806" actId="478"/>
          <ac:spMkLst>
            <pc:docMk/>
            <pc:sldMk cId="304234986" sldId="371"/>
            <ac:spMk id="4" creationId="{37FBDBFC-1823-432B-BBE5-CAE5F77587F7}"/>
          </ac:spMkLst>
        </pc:spChg>
        <pc:spChg chg="add del mod">
          <ac:chgData name="Tariq Gilani" userId="f95dad9b-1e6c-498c-b573-9242e9268dd4" providerId="ADAL" clId="{E2071E25-6897-4E36-AE6E-14C953FBB85A}" dt="2022-04-23T13:59:02.198" v="12481" actId="478"/>
          <ac:spMkLst>
            <pc:docMk/>
            <pc:sldMk cId="304234986" sldId="371"/>
            <ac:spMk id="5" creationId="{EC0D7A6A-93AF-4376-B8DD-84F206E1D461}"/>
          </ac:spMkLst>
        </pc:spChg>
        <pc:spChg chg="add mod">
          <ac:chgData name="Tariq Gilani" userId="f95dad9b-1e6c-498c-b573-9242e9268dd4" providerId="ADAL" clId="{E2071E25-6897-4E36-AE6E-14C953FBB85A}" dt="2022-04-17T14:14:48.165" v="8954" actId="13926"/>
          <ac:spMkLst>
            <pc:docMk/>
            <pc:sldMk cId="304234986" sldId="371"/>
            <ac:spMk id="6" creationId="{A942BC57-4AAB-4647-B562-288A72614CCE}"/>
          </ac:spMkLst>
        </pc:spChg>
        <pc:spChg chg="add mod">
          <ac:chgData name="Tariq Gilani" userId="f95dad9b-1e6c-498c-b573-9242e9268dd4" providerId="ADAL" clId="{E2071E25-6897-4E36-AE6E-14C953FBB85A}" dt="2022-04-25T14:05:27.913" v="24143" actId="1076"/>
          <ac:spMkLst>
            <pc:docMk/>
            <pc:sldMk cId="304234986" sldId="371"/>
            <ac:spMk id="7" creationId="{040F4B63-A15D-4EFF-89EF-433D0A1047BD}"/>
          </ac:spMkLst>
        </pc:spChg>
        <pc:spChg chg="add mod">
          <ac:chgData name="Tariq Gilani" userId="f95dad9b-1e6c-498c-b573-9242e9268dd4" providerId="ADAL" clId="{E2071E25-6897-4E36-AE6E-14C953FBB85A}" dt="2022-04-25T14:05:18.026" v="24140" actId="1076"/>
          <ac:spMkLst>
            <pc:docMk/>
            <pc:sldMk cId="304234986" sldId="371"/>
            <ac:spMk id="8" creationId="{157CE01D-9248-4B4A-A373-E0D2CBA8B095}"/>
          </ac:spMkLst>
        </pc:spChg>
        <pc:spChg chg="add mod">
          <ac:chgData name="Tariq Gilani" userId="f95dad9b-1e6c-498c-b573-9242e9268dd4" providerId="ADAL" clId="{E2071E25-6897-4E36-AE6E-14C953FBB85A}" dt="2022-04-25T14:05:21.561" v="24141" actId="1076"/>
          <ac:spMkLst>
            <pc:docMk/>
            <pc:sldMk cId="304234986" sldId="371"/>
            <ac:spMk id="9" creationId="{B163E1E5-3667-42E6-9A85-F59EB79A7CF7}"/>
          </ac:spMkLst>
        </pc:spChg>
        <pc:spChg chg="add mod">
          <ac:chgData name="Tariq Gilani" userId="f95dad9b-1e6c-498c-b573-9242e9268dd4" providerId="ADAL" clId="{E2071E25-6897-4E36-AE6E-14C953FBB85A}" dt="2022-04-25T14:05:24.939" v="24142" actId="1076"/>
          <ac:spMkLst>
            <pc:docMk/>
            <pc:sldMk cId="304234986" sldId="371"/>
            <ac:spMk id="10" creationId="{531AE70E-7851-4532-8270-7E0446C56EA6}"/>
          </ac:spMkLst>
        </pc:spChg>
        <pc:spChg chg="add mod">
          <ac:chgData name="Tariq Gilani" userId="f95dad9b-1e6c-498c-b573-9242e9268dd4" providerId="ADAL" clId="{E2071E25-6897-4E36-AE6E-14C953FBB85A}" dt="2022-04-17T14:14:53.737" v="8955" actId="1076"/>
          <ac:spMkLst>
            <pc:docMk/>
            <pc:sldMk cId="304234986" sldId="371"/>
            <ac:spMk id="12" creationId="{98E8E73B-E370-4D7A-8217-62D613A4022E}"/>
          </ac:spMkLst>
        </pc:spChg>
        <pc:spChg chg="add mod">
          <ac:chgData name="Tariq Gilani" userId="f95dad9b-1e6c-498c-b573-9242e9268dd4" providerId="ADAL" clId="{E2071E25-6897-4E36-AE6E-14C953FBB85A}" dt="2022-04-25T14:05:15.227" v="24139" actId="1076"/>
          <ac:spMkLst>
            <pc:docMk/>
            <pc:sldMk cId="304234986" sldId="371"/>
            <ac:spMk id="13" creationId="{9154C506-B9E0-4177-AA10-15F0C369034B}"/>
          </ac:spMkLst>
        </pc:spChg>
        <pc:spChg chg="add mod">
          <ac:chgData name="Tariq Gilani" userId="f95dad9b-1e6c-498c-b573-9242e9268dd4" providerId="ADAL" clId="{E2071E25-6897-4E36-AE6E-14C953FBB85A}" dt="2022-04-25T14:05:09.419" v="24137" actId="1076"/>
          <ac:spMkLst>
            <pc:docMk/>
            <pc:sldMk cId="304234986" sldId="371"/>
            <ac:spMk id="14" creationId="{2FF8A256-1FF4-448F-886F-C5A692D64005}"/>
          </ac:spMkLst>
        </pc:spChg>
        <pc:spChg chg="add mod">
          <ac:chgData name="Tariq Gilani" userId="f95dad9b-1e6c-498c-b573-9242e9268dd4" providerId="ADAL" clId="{E2071E25-6897-4E36-AE6E-14C953FBB85A}" dt="2022-04-25T14:05:13.059" v="24138" actId="1076"/>
          <ac:spMkLst>
            <pc:docMk/>
            <pc:sldMk cId="304234986" sldId="371"/>
            <ac:spMk id="15" creationId="{3D21C9BD-D569-486F-AA24-0FB5B7CCFD4B}"/>
          </ac:spMkLst>
        </pc:spChg>
        <pc:spChg chg="add mod">
          <ac:chgData name="Tariq Gilani" userId="f95dad9b-1e6c-498c-b573-9242e9268dd4" providerId="ADAL" clId="{E2071E25-6897-4E36-AE6E-14C953FBB85A}" dt="2022-04-25T14:04:56.860" v="24136" actId="164"/>
          <ac:spMkLst>
            <pc:docMk/>
            <pc:sldMk cId="304234986" sldId="371"/>
            <ac:spMk id="16" creationId="{CB013472-398F-4A4F-9856-D52BAC1E3544}"/>
          </ac:spMkLst>
        </pc:spChg>
        <pc:spChg chg="add mod">
          <ac:chgData name="Tariq Gilani" userId="f95dad9b-1e6c-498c-b573-9242e9268dd4" providerId="ADAL" clId="{E2071E25-6897-4E36-AE6E-14C953FBB85A}" dt="2022-04-23T13:59:05.879" v="12482"/>
          <ac:spMkLst>
            <pc:docMk/>
            <pc:sldMk cId="304234986" sldId="371"/>
            <ac:spMk id="23" creationId="{4383BD53-16BC-4165-A96D-228B6C97D385}"/>
          </ac:spMkLst>
        </pc:spChg>
        <pc:spChg chg="add mod">
          <ac:chgData name="Tariq Gilani" userId="f95dad9b-1e6c-498c-b573-9242e9268dd4" providerId="ADAL" clId="{E2071E25-6897-4E36-AE6E-14C953FBB85A}" dt="2022-04-25T14:04:41.522" v="24135" actId="1076"/>
          <ac:spMkLst>
            <pc:docMk/>
            <pc:sldMk cId="304234986" sldId="371"/>
            <ac:spMk id="26" creationId="{65016052-57B4-4447-8313-6955972DB683}"/>
          </ac:spMkLst>
        </pc:spChg>
        <pc:spChg chg="add mod">
          <ac:chgData name="Tariq Gilani" userId="f95dad9b-1e6c-498c-b573-9242e9268dd4" providerId="ADAL" clId="{E2071E25-6897-4E36-AE6E-14C953FBB85A}" dt="2022-04-25T14:04:22.123" v="24131" actId="1076"/>
          <ac:spMkLst>
            <pc:docMk/>
            <pc:sldMk cId="304234986" sldId="371"/>
            <ac:spMk id="27" creationId="{CC7110D8-E147-469A-BB83-9C537C5A76BA}"/>
          </ac:spMkLst>
        </pc:spChg>
        <pc:spChg chg="add mod">
          <ac:chgData name="Tariq Gilani" userId="f95dad9b-1e6c-498c-b573-9242e9268dd4" providerId="ADAL" clId="{E2071E25-6897-4E36-AE6E-14C953FBB85A}" dt="2022-04-25T14:06:33.475" v="24155" actId="1076"/>
          <ac:spMkLst>
            <pc:docMk/>
            <pc:sldMk cId="304234986" sldId="371"/>
            <ac:spMk id="28" creationId="{B9DB091D-6A15-4E68-89E1-0FEFE536A7B6}"/>
          </ac:spMkLst>
        </pc:spChg>
        <pc:spChg chg="add mod">
          <ac:chgData name="Tariq Gilani" userId="f95dad9b-1e6c-498c-b573-9242e9268dd4" providerId="ADAL" clId="{E2071E25-6897-4E36-AE6E-14C953FBB85A}" dt="2022-04-25T14:04:18.147" v="24129" actId="1076"/>
          <ac:spMkLst>
            <pc:docMk/>
            <pc:sldMk cId="304234986" sldId="371"/>
            <ac:spMk id="29" creationId="{F78B13CF-74FC-4029-B36B-89CD207D6393}"/>
          </ac:spMkLst>
        </pc:spChg>
        <pc:spChg chg="add mod">
          <ac:chgData name="Tariq Gilani" userId="f95dad9b-1e6c-498c-b573-9242e9268dd4" providerId="ADAL" clId="{E2071E25-6897-4E36-AE6E-14C953FBB85A}" dt="2022-04-25T14:04:15.546" v="24128" actId="1076"/>
          <ac:spMkLst>
            <pc:docMk/>
            <pc:sldMk cId="304234986" sldId="371"/>
            <ac:spMk id="30" creationId="{65BFEA93-3FE0-4A01-B218-BA7595E41DDE}"/>
          </ac:spMkLst>
        </pc:spChg>
        <pc:grpChg chg="add mod">
          <ac:chgData name="Tariq Gilani" userId="f95dad9b-1e6c-498c-b573-9242e9268dd4" providerId="ADAL" clId="{E2071E25-6897-4E36-AE6E-14C953FBB85A}" dt="2022-04-25T14:04:56.860" v="24136" actId="164"/>
          <ac:grpSpMkLst>
            <pc:docMk/>
            <pc:sldMk cId="304234986" sldId="371"/>
            <ac:grpSpMk id="2" creationId="{2D6776C3-87E0-40A9-A9D3-FB9AE60B2D8A}"/>
          </ac:grpSpMkLst>
        </pc:grpChg>
        <pc:grpChg chg="add mod">
          <ac:chgData name="Tariq Gilani" userId="f95dad9b-1e6c-498c-b573-9242e9268dd4" providerId="ADAL" clId="{E2071E25-6897-4E36-AE6E-14C953FBB85A}" dt="2022-04-25T14:04:56.860" v="24136" actId="164"/>
          <ac:grpSpMkLst>
            <pc:docMk/>
            <pc:sldMk cId="304234986" sldId="371"/>
            <ac:grpSpMk id="25" creationId="{A3F7B70F-F372-4C65-A28B-9EBF213B72E3}"/>
          </ac:grpSpMkLst>
        </pc:grpChg>
        <pc:cxnChg chg="add mod">
          <ac:chgData name="Tariq Gilani" userId="f95dad9b-1e6c-498c-b573-9242e9268dd4" providerId="ADAL" clId="{E2071E25-6897-4E36-AE6E-14C953FBB85A}" dt="2022-04-17T14:24:12.815" v="9141" actId="164"/>
          <ac:cxnSpMkLst>
            <pc:docMk/>
            <pc:sldMk cId="304234986" sldId="371"/>
            <ac:cxnSpMk id="18" creationId="{22212A12-760C-42AC-BC9D-F3497414CFB6}"/>
          </ac:cxnSpMkLst>
        </pc:cxnChg>
        <pc:cxnChg chg="add mod">
          <ac:chgData name="Tariq Gilani" userId="f95dad9b-1e6c-498c-b573-9242e9268dd4" providerId="ADAL" clId="{E2071E25-6897-4E36-AE6E-14C953FBB85A}" dt="2022-04-17T14:24:12.815" v="9141" actId="164"/>
          <ac:cxnSpMkLst>
            <pc:docMk/>
            <pc:sldMk cId="304234986" sldId="371"/>
            <ac:cxnSpMk id="22" creationId="{51F17D99-DC8B-4446-A321-D450C8CD3D1F}"/>
          </ac:cxnSpMkLst>
        </pc:cxnChg>
        <pc:cxnChg chg="add mod">
          <ac:chgData name="Tariq Gilani" userId="f95dad9b-1e6c-498c-b573-9242e9268dd4" providerId="ADAL" clId="{E2071E25-6897-4E36-AE6E-14C953FBB85A}" dt="2022-04-17T14:24:12.815" v="9141" actId="164"/>
          <ac:cxnSpMkLst>
            <pc:docMk/>
            <pc:sldMk cId="304234986" sldId="371"/>
            <ac:cxnSpMk id="24" creationId="{4760A715-EE74-434A-9767-AEEF63C2B749}"/>
          </ac:cxnSpMkLst>
        </pc:cxnChg>
      </pc:sldChg>
      <pc:sldChg chg="addSp delSp modSp new mod modAnim">
        <pc:chgData name="Tariq Gilani" userId="f95dad9b-1e6c-498c-b573-9242e9268dd4" providerId="ADAL" clId="{E2071E25-6897-4E36-AE6E-14C953FBB85A}" dt="2022-04-25T14:09:36.115" v="24182"/>
        <pc:sldMkLst>
          <pc:docMk/>
          <pc:sldMk cId="2364413299" sldId="372"/>
        </pc:sldMkLst>
        <pc:spChg chg="del">
          <ac:chgData name="Tariq Gilani" userId="f95dad9b-1e6c-498c-b573-9242e9268dd4" providerId="ADAL" clId="{E2071E25-6897-4E36-AE6E-14C953FBB85A}" dt="2022-04-17T14:31:56.070" v="9514" actId="478"/>
          <ac:spMkLst>
            <pc:docMk/>
            <pc:sldMk cId="2364413299" sldId="372"/>
            <ac:spMk id="2" creationId="{8838095B-56A6-4157-9347-3D5D79BBAAC0}"/>
          </ac:spMkLst>
        </pc:spChg>
        <pc:spChg chg="del">
          <ac:chgData name="Tariq Gilani" userId="f95dad9b-1e6c-498c-b573-9242e9268dd4" providerId="ADAL" clId="{E2071E25-6897-4E36-AE6E-14C953FBB85A}" dt="2022-04-17T14:32:00.470" v="9515" actId="478"/>
          <ac:spMkLst>
            <pc:docMk/>
            <pc:sldMk cId="2364413299" sldId="372"/>
            <ac:spMk id="3" creationId="{259A1A55-A105-4559-8572-99A95B8E29C4}"/>
          </ac:spMkLst>
        </pc:spChg>
        <pc:spChg chg="del">
          <ac:chgData name="Tariq Gilani" userId="f95dad9b-1e6c-498c-b573-9242e9268dd4" providerId="ADAL" clId="{E2071E25-6897-4E36-AE6E-14C953FBB85A}" dt="2022-04-17T14:32:04.609" v="9516" actId="478"/>
          <ac:spMkLst>
            <pc:docMk/>
            <pc:sldMk cId="2364413299" sldId="372"/>
            <ac:spMk id="4" creationId="{3D9339E8-7DAA-4274-9A77-E58C1A747BC6}"/>
          </ac:spMkLst>
        </pc:spChg>
        <pc:spChg chg="add del mod">
          <ac:chgData name="Tariq Gilani" userId="f95dad9b-1e6c-498c-b573-9242e9268dd4" providerId="ADAL" clId="{E2071E25-6897-4E36-AE6E-14C953FBB85A}" dt="2022-04-23T13:58:39.488" v="12479" actId="478"/>
          <ac:spMkLst>
            <pc:docMk/>
            <pc:sldMk cId="2364413299" sldId="372"/>
            <ac:spMk id="5" creationId="{D22DF2BC-44A1-4662-8CD9-26028A79962C}"/>
          </ac:spMkLst>
        </pc:spChg>
        <pc:spChg chg="add mod">
          <ac:chgData name="Tariq Gilani" userId="f95dad9b-1e6c-498c-b573-9242e9268dd4" providerId="ADAL" clId="{E2071E25-6897-4E36-AE6E-14C953FBB85A}" dt="2022-04-17T14:50:02.510" v="10210" actId="1076"/>
          <ac:spMkLst>
            <pc:docMk/>
            <pc:sldMk cId="2364413299" sldId="372"/>
            <ac:spMk id="6" creationId="{86940CE2-B0D9-49F9-92E6-883103BF7176}"/>
          </ac:spMkLst>
        </pc:spChg>
        <pc:spChg chg="add mod">
          <ac:chgData name="Tariq Gilani" userId="f95dad9b-1e6c-498c-b573-9242e9268dd4" providerId="ADAL" clId="{E2071E25-6897-4E36-AE6E-14C953FBB85A}" dt="2022-04-17T14:35:38.507" v="9703" actId="14100"/>
          <ac:spMkLst>
            <pc:docMk/>
            <pc:sldMk cId="2364413299" sldId="372"/>
            <ac:spMk id="7" creationId="{098AD7A9-1168-4057-B9E3-9274D2164E9A}"/>
          </ac:spMkLst>
        </pc:spChg>
        <pc:spChg chg="add mod">
          <ac:chgData name="Tariq Gilani" userId="f95dad9b-1e6c-498c-b573-9242e9268dd4" providerId="ADAL" clId="{E2071E25-6897-4E36-AE6E-14C953FBB85A}" dt="2022-04-17T14:45:07.325" v="9993" actId="14100"/>
          <ac:spMkLst>
            <pc:docMk/>
            <pc:sldMk cId="2364413299" sldId="372"/>
            <ac:spMk id="8" creationId="{C03262F7-0E90-4EB4-90D5-A13CB0B61DB0}"/>
          </ac:spMkLst>
        </pc:spChg>
        <pc:spChg chg="add mod">
          <ac:chgData name="Tariq Gilani" userId="f95dad9b-1e6c-498c-b573-9242e9268dd4" providerId="ADAL" clId="{E2071E25-6897-4E36-AE6E-14C953FBB85A}" dt="2022-04-17T14:43:47.247" v="9965" actId="1076"/>
          <ac:spMkLst>
            <pc:docMk/>
            <pc:sldMk cId="2364413299" sldId="372"/>
            <ac:spMk id="9" creationId="{73118661-FE76-4027-9766-7CF6F0DB860A}"/>
          </ac:spMkLst>
        </pc:spChg>
        <pc:spChg chg="add mod">
          <ac:chgData name="Tariq Gilani" userId="f95dad9b-1e6c-498c-b573-9242e9268dd4" providerId="ADAL" clId="{E2071E25-6897-4E36-AE6E-14C953FBB85A}" dt="2022-04-17T14:45:30.913" v="9997" actId="14100"/>
          <ac:spMkLst>
            <pc:docMk/>
            <pc:sldMk cId="2364413299" sldId="372"/>
            <ac:spMk id="10" creationId="{87E4AE00-7F11-4846-84A9-59CDFCBD6169}"/>
          </ac:spMkLst>
        </pc:spChg>
        <pc:spChg chg="add mod">
          <ac:chgData name="Tariq Gilani" userId="f95dad9b-1e6c-498c-b573-9242e9268dd4" providerId="ADAL" clId="{E2071E25-6897-4E36-AE6E-14C953FBB85A}" dt="2022-04-17T14:48:56.781" v="10183" actId="20577"/>
          <ac:spMkLst>
            <pc:docMk/>
            <pc:sldMk cId="2364413299" sldId="372"/>
            <ac:spMk id="11" creationId="{41EB0F73-B33D-429E-8734-B5FB30F99EF5}"/>
          </ac:spMkLst>
        </pc:spChg>
        <pc:spChg chg="add mod">
          <ac:chgData name="Tariq Gilani" userId="f95dad9b-1e6c-498c-b573-9242e9268dd4" providerId="ADAL" clId="{E2071E25-6897-4E36-AE6E-14C953FBB85A}" dt="2022-04-17T15:14:42.466" v="10771" actId="1076"/>
          <ac:spMkLst>
            <pc:docMk/>
            <pc:sldMk cId="2364413299" sldId="372"/>
            <ac:spMk id="12" creationId="{8478C81C-9E60-4AA0-8942-CD76E9C2EF94}"/>
          </ac:spMkLst>
        </pc:spChg>
        <pc:spChg chg="add mod">
          <ac:chgData name="Tariq Gilani" userId="f95dad9b-1e6c-498c-b573-9242e9268dd4" providerId="ADAL" clId="{E2071E25-6897-4E36-AE6E-14C953FBB85A}" dt="2022-04-17T15:14:47.949" v="10772" actId="1076"/>
          <ac:spMkLst>
            <pc:docMk/>
            <pc:sldMk cId="2364413299" sldId="372"/>
            <ac:spMk id="13" creationId="{44C8B4E2-4F32-48EB-ACA1-2226E94B8A96}"/>
          </ac:spMkLst>
        </pc:spChg>
        <pc:spChg chg="add mod">
          <ac:chgData name="Tariq Gilani" userId="f95dad9b-1e6c-498c-b573-9242e9268dd4" providerId="ADAL" clId="{E2071E25-6897-4E36-AE6E-14C953FBB85A}" dt="2022-04-17T15:15:03.003" v="10776" actId="1076"/>
          <ac:spMkLst>
            <pc:docMk/>
            <pc:sldMk cId="2364413299" sldId="372"/>
            <ac:spMk id="14" creationId="{ACE818D7-F647-419D-90A3-15DE61FBF198}"/>
          </ac:spMkLst>
        </pc:spChg>
        <pc:spChg chg="add mod">
          <ac:chgData name="Tariq Gilani" userId="f95dad9b-1e6c-498c-b573-9242e9268dd4" providerId="ADAL" clId="{E2071E25-6897-4E36-AE6E-14C953FBB85A}" dt="2022-04-17T15:15:09.087" v="10777" actId="1076"/>
          <ac:spMkLst>
            <pc:docMk/>
            <pc:sldMk cId="2364413299" sldId="372"/>
            <ac:spMk id="16" creationId="{00B15568-1C3C-4FA9-AAA0-EEB7CE034833}"/>
          </ac:spMkLst>
        </pc:spChg>
        <pc:spChg chg="add mod">
          <ac:chgData name="Tariq Gilani" userId="f95dad9b-1e6c-498c-b573-9242e9268dd4" providerId="ADAL" clId="{E2071E25-6897-4E36-AE6E-14C953FBB85A}" dt="2022-04-17T15:14:52.058" v="10773" actId="1076"/>
          <ac:spMkLst>
            <pc:docMk/>
            <pc:sldMk cId="2364413299" sldId="372"/>
            <ac:spMk id="17" creationId="{2D988D92-19A0-428F-831C-BB6375C92DFC}"/>
          </ac:spMkLst>
        </pc:spChg>
        <pc:spChg chg="add mod">
          <ac:chgData name="Tariq Gilani" userId="f95dad9b-1e6c-498c-b573-9242e9268dd4" providerId="ADAL" clId="{E2071E25-6897-4E36-AE6E-14C953FBB85A}" dt="2022-04-17T15:43:01.247" v="11288" actId="20577"/>
          <ac:spMkLst>
            <pc:docMk/>
            <pc:sldMk cId="2364413299" sldId="372"/>
            <ac:spMk id="24" creationId="{32BDF733-9DB3-4850-8AD2-A0E8BC61F003}"/>
          </ac:spMkLst>
        </pc:spChg>
        <pc:spChg chg="add mod">
          <ac:chgData name="Tariq Gilani" userId="f95dad9b-1e6c-498c-b573-9242e9268dd4" providerId="ADAL" clId="{E2071E25-6897-4E36-AE6E-14C953FBB85A}" dt="2022-04-17T15:43:13.699" v="11294" actId="20577"/>
          <ac:spMkLst>
            <pc:docMk/>
            <pc:sldMk cId="2364413299" sldId="372"/>
            <ac:spMk id="25" creationId="{3BABD8F9-0929-4153-80DA-5C04F7DB9298}"/>
          </ac:spMkLst>
        </pc:spChg>
        <pc:spChg chg="add mod">
          <ac:chgData name="Tariq Gilani" userId="f95dad9b-1e6c-498c-b573-9242e9268dd4" providerId="ADAL" clId="{E2071E25-6897-4E36-AE6E-14C953FBB85A}" dt="2022-04-17T15:43:01.247" v="11288" actId="20577"/>
          <ac:spMkLst>
            <pc:docMk/>
            <pc:sldMk cId="2364413299" sldId="372"/>
            <ac:spMk id="26" creationId="{F200C1BC-F14B-46CF-9FD5-E4E138186A14}"/>
          </ac:spMkLst>
        </pc:spChg>
        <pc:spChg chg="add del mod">
          <ac:chgData name="Tariq Gilani" userId="f95dad9b-1e6c-498c-b573-9242e9268dd4" providerId="ADAL" clId="{E2071E25-6897-4E36-AE6E-14C953FBB85A}" dt="2022-04-17T15:10:55.879" v="10676" actId="478"/>
          <ac:spMkLst>
            <pc:docMk/>
            <pc:sldMk cId="2364413299" sldId="372"/>
            <ac:spMk id="28" creationId="{335980D8-A49C-49E7-BED8-7A0F2CBFB970}"/>
          </ac:spMkLst>
        </pc:spChg>
        <pc:spChg chg="add mod">
          <ac:chgData name="Tariq Gilani" userId="f95dad9b-1e6c-498c-b573-9242e9268dd4" providerId="ADAL" clId="{E2071E25-6897-4E36-AE6E-14C953FBB85A}" dt="2022-04-23T13:58:43.693" v="12480"/>
          <ac:spMkLst>
            <pc:docMk/>
            <pc:sldMk cId="2364413299" sldId="372"/>
            <ac:spMk id="28" creationId="{42257EB3-358D-4443-A0BD-A90054C0CBBB}"/>
          </ac:spMkLst>
        </pc:spChg>
        <pc:spChg chg="add mod">
          <ac:chgData name="Tariq Gilani" userId="f95dad9b-1e6c-498c-b573-9242e9268dd4" providerId="ADAL" clId="{E2071E25-6897-4E36-AE6E-14C953FBB85A}" dt="2022-04-17T15:17:37.585" v="10827" actId="20577"/>
          <ac:spMkLst>
            <pc:docMk/>
            <pc:sldMk cId="2364413299" sldId="372"/>
            <ac:spMk id="29" creationId="{FEEB3879-1508-4F4A-BEC7-EEEDF9A7DC2B}"/>
          </ac:spMkLst>
        </pc:spChg>
        <pc:spChg chg="add mod">
          <ac:chgData name="Tariq Gilani" userId="f95dad9b-1e6c-498c-b573-9242e9268dd4" providerId="ADAL" clId="{E2071E25-6897-4E36-AE6E-14C953FBB85A}" dt="2022-04-17T15:43:27.134" v="11295" actId="1076"/>
          <ac:spMkLst>
            <pc:docMk/>
            <pc:sldMk cId="2364413299" sldId="372"/>
            <ac:spMk id="30" creationId="{8CEE53FA-AA79-4946-BE49-437DE585A565}"/>
          </ac:spMkLst>
        </pc:spChg>
        <pc:spChg chg="add mod">
          <ac:chgData name="Tariq Gilani" userId="f95dad9b-1e6c-498c-b573-9242e9268dd4" providerId="ADAL" clId="{E2071E25-6897-4E36-AE6E-14C953FBB85A}" dt="2022-04-17T15:17:01.404" v="10824" actId="14100"/>
          <ac:spMkLst>
            <pc:docMk/>
            <pc:sldMk cId="2364413299" sldId="372"/>
            <ac:spMk id="31" creationId="{63BF6F40-5CEF-489F-92E1-B12327C9B4F7}"/>
          </ac:spMkLst>
        </pc:spChg>
        <pc:spChg chg="add mod">
          <ac:chgData name="Tariq Gilani" userId="f95dad9b-1e6c-498c-b573-9242e9268dd4" providerId="ADAL" clId="{E2071E25-6897-4E36-AE6E-14C953FBB85A}" dt="2022-04-25T14:09:30.011" v="24180" actId="1076"/>
          <ac:spMkLst>
            <pc:docMk/>
            <pc:sldMk cId="2364413299" sldId="372"/>
            <ac:spMk id="32" creationId="{7C13DB7B-298F-4F8A-9557-92DFDA9BA32C}"/>
          </ac:spMkLst>
        </pc:spChg>
        <pc:grpChg chg="add mod">
          <ac:chgData name="Tariq Gilani" userId="f95dad9b-1e6c-498c-b573-9242e9268dd4" providerId="ADAL" clId="{E2071E25-6897-4E36-AE6E-14C953FBB85A}" dt="2022-04-17T15:43:01.247" v="11288" actId="20577"/>
          <ac:grpSpMkLst>
            <pc:docMk/>
            <pc:sldMk cId="2364413299" sldId="372"/>
            <ac:grpSpMk id="27" creationId="{E56F3B2A-4DD8-4D8A-81CF-625B02335436}"/>
          </ac:grpSpMkLst>
        </pc:grpChg>
        <pc:cxnChg chg="add mod">
          <ac:chgData name="Tariq Gilani" userId="f95dad9b-1e6c-498c-b573-9242e9268dd4" providerId="ADAL" clId="{E2071E25-6897-4E36-AE6E-14C953FBB85A}" dt="2022-04-17T15:43:01.247" v="11288" actId="20577"/>
          <ac:cxnSpMkLst>
            <pc:docMk/>
            <pc:sldMk cId="2364413299" sldId="372"/>
            <ac:cxnSpMk id="19" creationId="{EFACDD5C-1B8C-4165-B75D-0747A66D5C9E}"/>
          </ac:cxnSpMkLst>
        </pc:cxnChg>
        <pc:cxnChg chg="add mod">
          <ac:chgData name="Tariq Gilani" userId="f95dad9b-1e6c-498c-b573-9242e9268dd4" providerId="ADAL" clId="{E2071E25-6897-4E36-AE6E-14C953FBB85A}" dt="2022-04-17T15:43:01.247" v="11288" actId="20577"/>
          <ac:cxnSpMkLst>
            <pc:docMk/>
            <pc:sldMk cId="2364413299" sldId="372"/>
            <ac:cxnSpMk id="20" creationId="{32293CB5-5568-47A4-8122-F8CEB4801943}"/>
          </ac:cxnSpMkLst>
        </pc:cxnChg>
        <pc:cxnChg chg="add mod">
          <ac:chgData name="Tariq Gilani" userId="f95dad9b-1e6c-498c-b573-9242e9268dd4" providerId="ADAL" clId="{E2071E25-6897-4E36-AE6E-14C953FBB85A}" dt="2022-04-17T15:43:01.247" v="11288" actId="20577"/>
          <ac:cxnSpMkLst>
            <pc:docMk/>
            <pc:sldMk cId="2364413299" sldId="372"/>
            <ac:cxnSpMk id="22" creationId="{B6BD39D2-B411-467C-B766-61D9CB90A515}"/>
          </ac:cxnSpMkLst>
        </pc:cxnChg>
      </pc:sldChg>
      <pc:sldChg chg="addSp delSp modSp new mod modAnim">
        <pc:chgData name="Tariq Gilani" userId="f95dad9b-1e6c-498c-b573-9242e9268dd4" providerId="ADAL" clId="{E2071E25-6897-4E36-AE6E-14C953FBB85A}" dt="2022-04-25T14:12:25.148" v="24220"/>
        <pc:sldMkLst>
          <pc:docMk/>
          <pc:sldMk cId="146013908" sldId="373"/>
        </pc:sldMkLst>
        <pc:spChg chg="del">
          <ac:chgData name="Tariq Gilani" userId="f95dad9b-1e6c-498c-b573-9242e9268dd4" providerId="ADAL" clId="{E2071E25-6897-4E36-AE6E-14C953FBB85A}" dt="2022-04-17T15:17:47.629" v="10829" actId="478"/>
          <ac:spMkLst>
            <pc:docMk/>
            <pc:sldMk cId="146013908" sldId="373"/>
            <ac:spMk id="2" creationId="{AC7AE122-0C7B-4704-9F35-89AF0A065D11}"/>
          </ac:spMkLst>
        </pc:spChg>
        <pc:spChg chg="del">
          <ac:chgData name="Tariq Gilani" userId="f95dad9b-1e6c-498c-b573-9242e9268dd4" providerId="ADAL" clId="{E2071E25-6897-4E36-AE6E-14C953FBB85A}" dt="2022-04-17T15:17:50.661" v="10830" actId="478"/>
          <ac:spMkLst>
            <pc:docMk/>
            <pc:sldMk cId="146013908" sldId="373"/>
            <ac:spMk id="3" creationId="{D605326E-E72E-48E7-AAB0-0C5BB11341C4}"/>
          </ac:spMkLst>
        </pc:spChg>
        <pc:spChg chg="del">
          <ac:chgData name="Tariq Gilani" userId="f95dad9b-1e6c-498c-b573-9242e9268dd4" providerId="ADAL" clId="{E2071E25-6897-4E36-AE6E-14C953FBB85A}" dt="2022-04-17T15:17:55.537" v="10831" actId="478"/>
          <ac:spMkLst>
            <pc:docMk/>
            <pc:sldMk cId="146013908" sldId="373"/>
            <ac:spMk id="4" creationId="{D8025903-066F-4094-A9F4-32BF9EB8B54F}"/>
          </ac:spMkLst>
        </pc:spChg>
        <pc:spChg chg="add mod">
          <ac:chgData name="Tariq Gilani" userId="f95dad9b-1e6c-498c-b573-9242e9268dd4" providerId="ADAL" clId="{E2071E25-6897-4E36-AE6E-14C953FBB85A}" dt="2022-04-17T15:18:44.686" v="10865" actId="14100"/>
          <ac:spMkLst>
            <pc:docMk/>
            <pc:sldMk cId="146013908" sldId="373"/>
            <ac:spMk id="5" creationId="{89CF2BB5-88F1-4931-9D3B-09E13F0D1474}"/>
          </ac:spMkLst>
        </pc:spChg>
        <pc:spChg chg="add del mod">
          <ac:chgData name="Tariq Gilani" userId="f95dad9b-1e6c-498c-b573-9242e9268dd4" providerId="ADAL" clId="{E2071E25-6897-4E36-AE6E-14C953FBB85A}" dt="2022-04-23T13:58:22.981" v="12477" actId="478"/>
          <ac:spMkLst>
            <pc:docMk/>
            <pc:sldMk cId="146013908" sldId="373"/>
            <ac:spMk id="6" creationId="{F0D005EC-35AE-44FF-849D-DB01E94C522A}"/>
          </ac:spMkLst>
        </pc:spChg>
        <pc:spChg chg="add mod">
          <ac:chgData name="Tariq Gilani" userId="f95dad9b-1e6c-498c-b573-9242e9268dd4" providerId="ADAL" clId="{E2071E25-6897-4E36-AE6E-14C953FBB85A}" dt="2022-04-17T15:21:47.370" v="10907" actId="1076"/>
          <ac:spMkLst>
            <pc:docMk/>
            <pc:sldMk cId="146013908" sldId="373"/>
            <ac:spMk id="7" creationId="{8F862E15-A40F-4D1B-B115-202C5AD234A2}"/>
          </ac:spMkLst>
        </pc:spChg>
        <pc:spChg chg="add mod">
          <ac:chgData name="Tariq Gilani" userId="f95dad9b-1e6c-498c-b573-9242e9268dd4" providerId="ADAL" clId="{E2071E25-6897-4E36-AE6E-14C953FBB85A}" dt="2022-04-17T15:27:08.781" v="11058" actId="1076"/>
          <ac:spMkLst>
            <pc:docMk/>
            <pc:sldMk cId="146013908" sldId="373"/>
            <ac:spMk id="8" creationId="{EC288E42-22A7-48B3-AC4D-0E5933B4EA1E}"/>
          </ac:spMkLst>
        </pc:spChg>
        <pc:spChg chg="add mod">
          <ac:chgData name="Tariq Gilani" userId="f95dad9b-1e6c-498c-b573-9242e9268dd4" providerId="ADAL" clId="{E2071E25-6897-4E36-AE6E-14C953FBB85A}" dt="2022-04-17T15:26:15.800" v="11041" actId="14100"/>
          <ac:spMkLst>
            <pc:docMk/>
            <pc:sldMk cId="146013908" sldId="373"/>
            <ac:spMk id="9" creationId="{11994DD6-E561-4B7F-B525-BD50811727EC}"/>
          </ac:spMkLst>
        </pc:spChg>
        <pc:spChg chg="add mod">
          <ac:chgData name="Tariq Gilani" userId="f95dad9b-1e6c-498c-b573-9242e9268dd4" providerId="ADAL" clId="{E2071E25-6897-4E36-AE6E-14C953FBB85A}" dt="2022-04-17T15:28:18.703" v="11078" actId="20577"/>
          <ac:spMkLst>
            <pc:docMk/>
            <pc:sldMk cId="146013908" sldId="373"/>
            <ac:spMk id="10" creationId="{80E6EC6E-C602-4A2B-BB1F-188083D35847}"/>
          </ac:spMkLst>
        </pc:spChg>
        <pc:spChg chg="add mod">
          <ac:chgData name="Tariq Gilani" userId="f95dad9b-1e6c-498c-b573-9242e9268dd4" providerId="ADAL" clId="{E2071E25-6897-4E36-AE6E-14C953FBB85A}" dt="2022-04-17T15:26:59.846" v="11056" actId="14100"/>
          <ac:spMkLst>
            <pc:docMk/>
            <pc:sldMk cId="146013908" sldId="373"/>
            <ac:spMk id="12" creationId="{7F475DD2-8AB5-4003-8C5D-ACBDBC4E00C7}"/>
          </ac:spMkLst>
        </pc:spChg>
        <pc:spChg chg="add mod">
          <ac:chgData name="Tariq Gilani" userId="f95dad9b-1e6c-498c-b573-9242e9268dd4" providerId="ADAL" clId="{E2071E25-6897-4E36-AE6E-14C953FBB85A}" dt="2022-04-17T15:58:28.726" v="11504" actId="1076"/>
          <ac:spMkLst>
            <pc:docMk/>
            <pc:sldMk cId="146013908" sldId="373"/>
            <ac:spMk id="13" creationId="{8EA8A6C9-DA02-4508-A055-3FC124413E3B}"/>
          </ac:spMkLst>
        </pc:spChg>
        <pc:spChg chg="add mod">
          <ac:chgData name="Tariq Gilani" userId="f95dad9b-1e6c-498c-b573-9242e9268dd4" providerId="ADAL" clId="{E2071E25-6897-4E36-AE6E-14C953FBB85A}" dt="2022-04-17T15:58:30.846" v="11505" actId="1076"/>
          <ac:spMkLst>
            <pc:docMk/>
            <pc:sldMk cId="146013908" sldId="373"/>
            <ac:spMk id="14" creationId="{D4F41C1E-044A-49B7-9570-973D728EDB5A}"/>
          </ac:spMkLst>
        </pc:spChg>
        <pc:spChg chg="add mod">
          <ac:chgData name="Tariq Gilani" userId="f95dad9b-1e6c-498c-b573-9242e9268dd4" providerId="ADAL" clId="{E2071E25-6897-4E36-AE6E-14C953FBB85A}" dt="2022-04-17T15:58:35.919" v="11506" actId="1076"/>
          <ac:spMkLst>
            <pc:docMk/>
            <pc:sldMk cId="146013908" sldId="373"/>
            <ac:spMk id="16" creationId="{E08A3FEA-EBE5-4098-9BDC-B68B8E554BCE}"/>
          </ac:spMkLst>
        </pc:spChg>
        <pc:spChg chg="add mod">
          <ac:chgData name="Tariq Gilani" userId="f95dad9b-1e6c-498c-b573-9242e9268dd4" providerId="ADAL" clId="{E2071E25-6897-4E36-AE6E-14C953FBB85A}" dt="2022-04-17T15:58:38.476" v="11507" actId="1076"/>
          <ac:spMkLst>
            <pc:docMk/>
            <pc:sldMk cId="146013908" sldId="373"/>
            <ac:spMk id="17" creationId="{6318BCC0-55BA-4890-A5C4-0C27AD30D684}"/>
          </ac:spMkLst>
        </pc:spChg>
        <pc:spChg chg="add mod">
          <ac:chgData name="Tariq Gilani" userId="f95dad9b-1e6c-498c-b573-9242e9268dd4" providerId="ADAL" clId="{E2071E25-6897-4E36-AE6E-14C953FBB85A}" dt="2022-04-17T15:58:42.376" v="11508" actId="1076"/>
          <ac:spMkLst>
            <pc:docMk/>
            <pc:sldMk cId="146013908" sldId="373"/>
            <ac:spMk id="18" creationId="{96C91E0E-A2C2-45A4-8C44-4DC41E1548AC}"/>
          </ac:spMkLst>
        </pc:spChg>
        <pc:spChg chg="add mod">
          <ac:chgData name="Tariq Gilani" userId="f95dad9b-1e6c-498c-b573-9242e9268dd4" providerId="ADAL" clId="{E2071E25-6897-4E36-AE6E-14C953FBB85A}" dt="2022-04-17T15:58:46.571" v="11509" actId="1076"/>
          <ac:spMkLst>
            <pc:docMk/>
            <pc:sldMk cId="146013908" sldId="373"/>
            <ac:spMk id="19" creationId="{ABB1D2FC-F7BB-432F-90C6-D2491702BB31}"/>
          </ac:spMkLst>
        </pc:spChg>
        <pc:spChg chg="add mod">
          <ac:chgData name="Tariq Gilani" userId="f95dad9b-1e6c-498c-b573-9242e9268dd4" providerId="ADAL" clId="{E2071E25-6897-4E36-AE6E-14C953FBB85A}" dt="2022-04-17T15:58:53.540" v="11511" actId="1076"/>
          <ac:spMkLst>
            <pc:docMk/>
            <pc:sldMk cId="146013908" sldId="373"/>
            <ac:spMk id="20" creationId="{62DD6F63-E32F-4A0C-AE03-1F2469D8DDCB}"/>
          </ac:spMkLst>
        </pc:spChg>
        <pc:spChg chg="add mod">
          <ac:chgData name="Tariq Gilani" userId="f95dad9b-1e6c-498c-b573-9242e9268dd4" providerId="ADAL" clId="{E2071E25-6897-4E36-AE6E-14C953FBB85A}" dt="2022-04-17T15:58:56.941" v="11512" actId="1076"/>
          <ac:spMkLst>
            <pc:docMk/>
            <pc:sldMk cId="146013908" sldId="373"/>
            <ac:spMk id="21" creationId="{1ED69202-3466-4485-8F5A-B98F7BD97032}"/>
          </ac:spMkLst>
        </pc:spChg>
        <pc:spChg chg="add mod">
          <ac:chgData name="Tariq Gilani" userId="f95dad9b-1e6c-498c-b573-9242e9268dd4" providerId="ADAL" clId="{E2071E25-6897-4E36-AE6E-14C953FBB85A}" dt="2022-04-17T15:55:32.728" v="11463" actId="1076"/>
          <ac:spMkLst>
            <pc:docMk/>
            <pc:sldMk cId="146013908" sldId="373"/>
            <ac:spMk id="22" creationId="{2E2203C7-5B2D-4F0B-9398-2F96E8C29682}"/>
          </ac:spMkLst>
        </pc:spChg>
        <pc:spChg chg="mod">
          <ac:chgData name="Tariq Gilani" userId="f95dad9b-1e6c-498c-b573-9242e9268dd4" providerId="ADAL" clId="{E2071E25-6897-4E36-AE6E-14C953FBB85A}" dt="2022-04-17T15:43:34.196" v="11296"/>
          <ac:spMkLst>
            <pc:docMk/>
            <pc:sldMk cId="146013908" sldId="373"/>
            <ac:spMk id="27" creationId="{C26C8BAF-4420-44E3-AC71-A8633F2A3D39}"/>
          </ac:spMkLst>
        </pc:spChg>
        <pc:spChg chg="mod">
          <ac:chgData name="Tariq Gilani" userId="f95dad9b-1e6c-498c-b573-9242e9268dd4" providerId="ADAL" clId="{E2071E25-6897-4E36-AE6E-14C953FBB85A}" dt="2022-04-17T15:43:34.196" v="11296"/>
          <ac:spMkLst>
            <pc:docMk/>
            <pc:sldMk cId="146013908" sldId="373"/>
            <ac:spMk id="28" creationId="{605A6F27-76FC-4E53-835A-E6D96FC5868E}"/>
          </ac:spMkLst>
        </pc:spChg>
        <pc:spChg chg="mod">
          <ac:chgData name="Tariq Gilani" userId="f95dad9b-1e6c-498c-b573-9242e9268dd4" providerId="ADAL" clId="{E2071E25-6897-4E36-AE6E-14C953FBB85A}" dt="2022-04-17T15:43:34.196" v="11296"/>
          <ac:spMkLst>
            <pc:docMk/>
            <pc:sldMk cId="146013908" sldId="373"/>
            <ac:spMk id="29" creationId="{1DB4A790-FE23-402C-B6D5-ED4EE0ABC661}"/>
          </ac:spMkLst>
        </pc:spChg>
        <pc:spChg chg="add mod">
          <ac:chgData name="Tariq Gilani" userId="f95dad9b-1e6c-498c-b573-9242e9268dd4" providerId="ADAL" clId="{E2071E25-6897-4E36-AE6E-14C953FBB85A}" dt="2022-04-17T15:51:10.786" v="11370" actId="164"/>
          <ac:spMkLst>
            <pc:docMk/>
            <pc:sldMk cId="146013908" sldId="373"/>
            <ac:spMk id="40" creationId="{0CA69D6B-D473-434A-98CC-5887FC5B170F}"/>
          </ac:spMkLst>
        </pc:spChg>
        <pc:spChg chg="add mod">
          <ac:chgData name="Tariq Gilani" userId="f95dad9b-1e6c-498c-b573-9242e9268dd4" providerId="ADAL" clId="{E2071E25-6897-4E36-AE6E-14C953FBB85A}" dt="2022-04-17T15:51:10.786" v="11370" actId="164"/>
          <ac:spMkLst>
            <pc:docMk/>
            <pc:sldMk cId="146013908" sldId="373"/>
            <ac:spMk id="41" creationId="{273EBC82-FF0C-453F-AD7B-9D2DBF063EBC}"/>
          </ac:spMkLst>
        </pc:spChg>
        <pc:spChg chg="add mod">
          <ac:chgData name="Tariq Gilani" userId="f95dad9b-1e6c-498c-b573-9242e9268dd4" providerId="ADAL" clId="{E2071E25-6897-4E36-AE6E-14C953FBB85A}" dt="2022-04-17T15:51:10.786" v="11370" actId="164"/>
          <ac:spMkLst>
            <pc:docMk/>
            <pc:sldMk cId="146013908" sldId="373"/>
            <ac:spMk id="42" creationId="{8909BA30-3034-40EC-9F51-3C8AF0A2E345}"/>
          </ac:spMkLst>
        </pc:spChg>
        <pc:spChg chg="add mod">
          <ac:chgData name="Tariq Gilani" userId="f95dad9b-1e6c-498c-b573-9242e9268dd4" providerId="ADAL" clId="{E2071E25-6897-4E36-AE6E-14C953FBB85A}" dt="2022-04-17T15:51:10.786" v="11370" actId="164"/>
          <ac:spMkLst>
            <pc:docMk/>
            <pc:sldMk cId="146013908" sldId="373"/>
            <ac:spMk id="43" creationId="{58B4B55E-B2DE-4ADA-B062-AD970E061C41}"/>
          </ac:spMkLst>
        </pc:spChg>
        <pc:spChg chg="add mod">
          <ac:chgData name="Tariq Gilani" userId="f95dad9b-1e6c-498c-b573-9242e9268dd4" providerId="ADAL" clId="{E2071E25-6897-4E36-AE6E-14C953FBB85A}" dt="2022-04-17T15:51:10.786" v="11370" actId="164"/>
          <ac:spMkLst>
            <pc:docMk/>
            <pc:sldMk cId="146013908" sldId="373"/>
            <ac:spMk id="44" creationId="{DD8D0E77-753B-4821-833F-2D79C83E2CFD}"/>
          </ac:spMkLst>
        </pc:spChg>
        <pc:spChg chg="add mod">
          <ac:chgData name="Tariq Gilani" userId="f95dad9b-1e6c-498c-b573-9242e9268dd4" providerId="ADAL" clId="{E2071E25-6897-4E36-AE6E-14C953FBB85A}" dt="2022-04-17T15:51:10.786" v="11370" actId="164"/>
          <ac:spMkLst>
            <pc:docMk/>
            <pc:sldMk cId="146013908" sldId="373"/>
            <ac:spMk id="45" creationId="{B86E4AB2-B2F1-43BB-B6E6-5981150EB20A}"/>
          </ac:spMkLst>
        </pc:spChg>
        <pc:spChg chg="add mod">
          <ac:chgData name="Tariq Gilani" userId="f95dad9b-1e6c-498c-b573-9242e9268dd4" providerId="ADAL" clId="{E2071E25-6897-4E36-AE6E-14C953FBB85A}" dt="2022-04-17T15:51:10.786" v="11370" actId="164"/>
          <ac:spMkLst>
            <pc:docMk/>
            <pc:sldMk cId="146013908" sldId="373"/>
            <ac:spMk id="46" creationId="{EC15F8C2-7AC5-47CB-B86D-D1791BA958C0}"/>
          </ac:spMkLst>
        </pc:spChg>
        <pc:spChg chg="add mod">
          <ac:chgData name="Tariq Gilani" userId="f95dad9b-1e6c-498c-b573-9242e9268dd4" providerId="ADAL" clId="{E2071E25-6897-4E36-AE6E-14C953FBB85A}" dt="2022-04-23T13:58:26.465" v="12478"/>
          <ac:spMkLst>
            <pc:docMk/>
            <pc:sldMk cId="146013908" sldId="373"/>
            <ac:spMk id="47" creationId="{C03A2DA5-3622-4EE0-9F22-45A54D9CD9A9}"/>
          </ac:spMkLst>
        </pc:spChg>
        <pc:spChg chg="add mod">
          <ac:chgData name="Tariq Gilani" userId="f95dad9b-1e6c-498c-b573-9242e9268dd4" providerId="ADAL" clId="{E2071E25-6897-4E36-AE6E-14C953FBB85A}" dt="2022-04-17T16:00:05.386" v="11515" actId="1076"/>
          <ac:spMkLst>
            <pc:docMk/>
            <pc:sldMk cId="146013908" sldId="373"/>
            <ac:spMk id="54" creationId="{48A49E99-9D48-474F-A67D-CF4324B86993}"/>
          </ac:spMkLst>
        </pc:spChg>
        <pc:spChg chg="add mod">
          <ac:chgData name="Tariq Gilani" userId="f95dad9b-1e6c-498c-b573-9242e9268dd4" providerId="ADAL" clId="{E2071E25-6897-4E36-AE6E-14C953FBB85A}" dt="2022-04-17T15:59:02.140" v="11513" actId="1076"/>
          <ac:spMkLst>
            <pc:docMk/>
            <pc:sldMk cId="146013908" sldId="373"/>
            <ac:spMk id="55" creationId="{0ECB88BD-D9EC-4527-B268-73A5C8DBA2F7}"/>
          </ac:spMkLst>
        </pc:spChg>
        <pc:spChg chg="add mod">
          <ac:chgData name="Tariq Gilani" userId="f95dad9b-1e6c-498c-b573-9242e9268dd4" providerId="ADAL" clId="{E2071E25-6897-4E36-AE6E-14C953FBB85A}" dt="2022-04-17T15:55:36.154" v="11464" actId="1076"/>
          <ac:spMkLst>
            <pc:docMk/>
            <pc:sldMk cId="146013908" sldId="373"/>
            <ac:spMk id="56" creationId="{1760B408-0003-4290-B0F5-699A2DA16353}"/>
          </ac:spMkLst>
        </pc:spChg>
        <pc:grpChg chg="add mod">
          <ac:chgData name="Tariq Gilani" userId="f95dad9b-1e6c-498c-b573-9242e9268dd4" providerId="ADAL" clId="{E2071E25-6897-4E36-AE6E-14C953FBB85A}" dt="2022-04-17T15:51:10.786" v="11370" actId="164"/>
          <ac:grpSpMkLst>
            <pc:docMk/>
            <pc:sldMk cId="146013908" sldId="373"/>
            <ac:grpSpMk id="23" creationId="{922A1538-F332-4475-9251-B84EF48F34F6}"/>
          </ac:grpSpMkLst>
        </pc:grpChg>
        <pc:grpChg chg="add mod">
          <ac:chgData name="Tariq Gilani" userId="f95dad9b-1e6c-498c-b573-9242e9268dd4" providerId="ADAL" clId="{E2071E25-6897-4E36-AE6E-14C953FBB85A}" dt="2022-04-17T15:51:10.786" v="11370" actId="164"/>
          <ac:grpSpMkLst>
            <pc:docMk/>
            <pc:sldMk cId="146013908" sldId="373"/>
            <ac:grpSpMk id="53" creationId="{66D9D1CF-CF20-4DFD-8CD6-D31763FEE97B}"/>
          </ac:grpSpMkLst>
        </pc:grpChg>
        <pc:picChg chg="add del mod">
          <ac:chgData name="Tariq Gilani" userId="f95dad9b-1e6c-498c-b573-9242e9268dd4" providerId="ADAL" clId="{E2071E25-6897-4E36-AE6E-14C953FBB85A}" dt="2022-04-17T15:29:53.894" v="11089" actId="478"/>
          <ac:picMkLst>
            <pc:docMk/>
            <pc:sldMk cId="146013908" sldId="373"/>
            <ac:picMk id="15" creationId="{23319877-FEB1-4846-B6BD-381CBD91DD1B}"/>
          </ac:picMkLst>
        </pc:picChg>
        <pc:cxnChg chg="mod">
          <ac:chgData name="Tariq Gilani" userId="f95dad9b-1e6c-498c-b573-9242e9268dd4" providerId="ADAL" clId="{E2071E25-6897-4E36-AE6E-14C953FBB85A}" dt="2022-04-17T15:43:34.196" v="11296"/>
          <ac:cxnSpMkLst>
            <pc:docMk/>
            <pc:sldMk cId="146013908" sldId="373"/>
            <ac:cxnSpMk id="24" creationId="{9351E744-8AF0-437B-878E-58CB2AB82ACD}"/>
          </ac:cxnSpMkLst>
        </pc:cxnChg>
        <pc:cxnChg chg="mod">
          <ac:chgData name="Tariq Gilani" userId="f95dad9b-1e6c-498c-b573-9242e9268dd4" providerId="ADAL" clId="{E2071E25-6897-4E36-AE6E-14C953FBB85A}" dt="2022-04-17T15:43:34.196" v="11296"/>
          <ac:cxnSpMkLst>
            <pc:docMk/>
            <pc:sldMk cId="146013908" sldId="373"/>
            <ac:cxnSpMk id="25" creationId="{FE203C0E-B66B-436B-8479-92A9DCD7DA46}"/>
          </ac:cxnSpMkLst>
        </pc:cxnChg>
        <pc:cxnChg chg="mod">
          <ac:chgData name="Tariq Gilani" userId="f95dad9b-1e6c-498c-b573-9242e9268dd4" providerId="ADAL" clId="{E2071E25-6897-4E36-AE6E-14C953FBB85A}" dt="2022-04-17T15:43:34.196" v="11296"/>
          <ac:cxnSpMkLst>
            <pc:docMk/>
            <pc:sldMk cId="146013908" sldId="373"/>
            <ac:cxnSpMk id="26" creationId="{8613C3EB-6201-4B98-99DE-45E0ECE7A81D}"/>
          </ac:cxnSpMkLst>
        </pc:cxnChg>
        <pc:cxnChg chg="add mod">
          <ac:chgData name="Tariq Gilani" userId="f95dad9b-1e6c-498c-b573-9242e9268dd4" providerId="ADAL" clId="{E2071E25-6897-4E36-AE6E-14C953FBB85A}" dt="2022-04-17T15:51:10.786" v="11370" actId="164"/>
          <ac:cxnSpMkLst>
            <pc:docMk/>
            <pc:sldMk cId="146013908" sldId="373"/>
            <ac:cxnSpMk id="31" creationId="{3D1F7F64-82F3-4BAE-9E9B-C18F769F2A55}"/>
          </ac:cxnSpMkLst>
        </pc:cxnChg>
        <pc:cxnChg chg="add mod">
          <ac:chgData name="Tariq Gilani" userId="f95dad9b-1e6c-498c-b573-9242e9268dd4" providerId="ADAL" clId="{E2071E25-6897-4E36-AE6E-14C953FBB85A}" dt="2022-04-17T15:51:10.786" v="11370" actId="164"/>
          <ac:cxnSpMkLst>
            <pc:docMk/>
            <pc:sldMk cId="146013908" sldId="373"/>
            <ac:cxnSpMk id="32" creationId="{89D57E18-4934-4A19-ABFF-C81C91B81BC1}"/>
          </ac:cxnSpMkLst>
        </pc:cxnChg>
        <pc:cxnChg chg="add mod">
          <ac:chgData name="Tariq Gilani" userId="f95dad9b-1e6c-498c-b573-9242e9268dd4" providerId="ADAL" clId="{E2071E25-6897-4E36-AE6E-14C953FBB85A}" dt="2022-04-17T15:51:10.786" v="11370" actId="164"/>
          <ac:cxnSpMkLst>
            <pc:docMk/>
            <pc:sldMk cId="146013908" sldId="373"/>
            <ac:cxnSpMk id="36" creationId="{EE3BDD83-D56D-455B-8717-C970F35606E4}"/>
          </ac:cxnSpMkLst>
        </pc:cxnChg>
        <pc:cxnChg chg="add mod">
          <ac:chgData name="Tariq Gilani" userId="f95dad9b-1e6c-498c-b573-9242e9268dd4" providerId="ADAL" clId="{E2071E25-6897-4E36-AE6E-14C953FBB85A}" dt="2022-04-17T15:51:10.786" v="11370" actId="164"/>
          <ac:cxnSpMkLst>
            <pc:docMk/>
            <pc:sldMk cId="146013908" sldId="373"/>
            <ac:cxnSpMk id="48" creationId="{7847B579-1F98-447B-82E4-91E4436C4BF1}"/>
          </ac:cxnSpMkLst>
        </pc:cxnChg>
        <pc:cxnChg chg="add mod">
          <ac:chgData name="Tariq Gilani" userId="f95dad9b-1e6c-498c-b573-9242e9268dd4" providerId="ADAL" clId="{E2071E25-6897-4E36-AE6E-14C953FBB85A}" dt="2022-04-17T15:51:10.786" v="11370" actId="164"/>
          <ac:cxnSpMkLst>
            <pc:docMk/>
            <pc:sldMk cId="146013908" sldId="373"/>
            <ac:cxnSpMk id="50" creationId="{074E8365-7BEE-4C81-B112-9CF8588BC51D}"/>
          </ac:cxnSpMkLst>
        </pc:cxnChg>
      </pc:sldChg>
      <pc:sldChg chg="addSp delSp modSp new mod modAnim">
        <pc:chgData name="Tariq Gilani" userId="f95dad9b-1e6c-498c-b573-9242e9268dd4" providerId="ADAL" clId="{E2071E25-6897-4E36-AE6E-14C953FBB85A}" dt="2022-04-25T14:15:30.037" v="24245"/>
        <pc:sldMkLst>
          <pc:docMk/>
          <pc:sldMk cId="2247257287" sldId="374"/>
        </pc:sldMkLst>
        <pc:spChg chg="del">
          <ac:chgData name="Tariq Gilani" userId="f95dad9b-1e6c-498c-b573-9242e9268dd4" providerId="ADAL" clId="{E2071E25-6897-4E36-AE6E-14C953FBB85A}" dt="2022-04-17T16:00:18.304" v="11517" actId="478"/>
          <ac:spMkLst>
            <pc:docMk/>
            <pc:sldMk cId="2247257287" sldId="374"/>
            <ac:spMk id="2" creationId="{D6D1A6D4-D898-48D1-BA25-1AE1FF385EB6}"/>
          </ac:spMkLst>
        </pc:spChg>
        <pc:spChg chg="del">
          <ac:chgData name="Tariq Gilani" userId="f95dad9b-1e6c-498c-b573-9242e9268dd4" providerId="ADAL" clId="{E2071E25-6897-4E36-AE6E-14C953FBB85A}" dt="2022-04-17T16:00:20.818" v="11518" actId="478"/>
          <ac:spMkLst>
            <pc:docMk/>
            <pc:sldMk cId="2247257287" sldId="374"/>
            <ac:spMk id="3" creationId="{3AE22D64-E69A-47E9-946D-7507290CB499}"/>
          </ac:spMkLst>
        </pc:spChg>
        <pc:spChg chg="add mod">
          <ac:chgData name="Tariq Gilani" userId="f95dad9b-1e6c-498c-b573-9242e9268dd4" providerId="ADAL" clId="{E2071E25-6897-4E36-AE6E-14C953FBB85A}" dt="2022-04-23T13:54:58.784" v="12393" actId="1076"/>
          <ac:spMkLst>
            <pc:docMk/>
            <pc:sldMk cId="2247257287" sldId="374"/>
            <ac:spMk id="3" creationId="{BC4917AA-556B-4DC4-AB60-757245AD3033}"/>
          </ac:spMkLst>
        </pc:spChg>
        <pc:spChg chg="del">
          <ac:chgData name="Tariq Gilani" userId="f95dad9b-1e6c-498c-b573-9242e9268dd4" providerId="ADAL" clId="{E2071E25-6897-4E36-AE6E-14C953FBB85A}" dt="2022-04-17T16:00:24.396" v="11519" actId="478"/>
          <ac:spMkLst>
            <pc:docMk/>
            <pc:sldMk cId="2247257287" sldId="374"/>
            <ac:spMk id="4" creationId="{1117D920-1469-4AC5-AFE2-519907038BBC}"/>
          </ac:spMkLst>
        </pc:spChg>
        <pc:spChg chg="add mod">
          <ac:chgData name="Tariq Gilani" userId="f95dad9b-1e6c-498c-b573-9242e9268dd4" providerId="ADAL" clId="{E2071E25-6897-4E36-AE6E-14C953FBB85A}" dt="2022-04-23T13:55:20.598" v="12397" actId="1076"/>
          <ac:spMkLst>
            <pc:docMk/>
            <pc:sldMk cId="2247257287" sldId="374"/>
            <ac:spMk id="4" creationId="{57CCFC63-5E47-48FB-83D6-F1D18295E6D0}"/>
          </ac:spMkLst>
        </pc:spChg>
        <pc:spChg chg="add del mod">
          <ac:chgData name="Tariq Gilani" userId="f95dad9b-1e6c-498c-b573-9242e9268dd4" providerId="ADAL" clId="{E2071E25-6897-4E36-AE6E-14C953FBB85A}" dt="2022-04-23T13:58:09.441" v="12475" actId="478"/>
          <ac:spMkLst>
            <pc:docMk/>
            <pc:sldMk cId="2247257287" sldId="374"/>
            <ac:spMk id="5" creationId="{AECE60CD-26E9-443A-9AEB-7D37185E577C}"/>
          </ac:spMkLst>
        </pc:spChg>
        <pc:spChg chg="add mod">
          <ac:chgData name="Tariq Gilani" userId="f95dad9b-1e6c-498c-b573-9242e9268dd4" providerId="ADAL" clId="{E2071E25-6897-4E36-AE6E-14C953FBB85A}" dt="2022-04-17T16:00:55.088" v="11522" actId="1076"/>
          <ac:spMkLst>
            <pc:docMk/>
            <pc:sldMk cId="2247257287" sldId="374"/>
            <ac:spMk id="6" creationId="{B753EAD2-DC84-4311-A4D7-E2294D7BA30C}"/>
          </ac:spMkLst>
        </pc:spChg>
        <pc:spChg chg="add mod">
          <ac:chgData name="Tariq Gilani" userId="f95dad9b-1e6c-498c-b573-9242e9268dd4" providerId="ADAL" clId="{E2071E25-6897-4E36-AE6E-14C953FBB85A}" dt="2022-04-17T16:03:38.068" v="11560" actId="20577"/>
          <ac:spMkLst>
            <pc:docMk/>
            <pc:sldMk cId="2247257287" sldId="374"/>
            <ac:spMk id="7" creationId="{83E95CCE-AFE6-42F1-B113-C25B51FC3587}"/>
          </ac:spMkLst>
        </pc:spChg>
        <pc:spChg chg="add mod">
          <ac:chgData name="Tariq Gilani" userId="f95dad9b-1e6c-498c-b573-9242e9268dd4" providerId="ADAL" clId="{E2071E25-6897-4E36-AE6E-14C953FBB85A}" dt="2022-04-17T16:07:29.739" v="11613" actId="14100"/>
          <ac:spMkLst>
            <pc:docMk/>
            <pc:sldMk cId="2247257287" sldId="374"/>
            <ac:spMk id="8" creationId="{3A3FB5F0-C164-4422-A0AC-D77FB7F6D271}"/>
          </ac:spMkLst>
        </pc:spChg>
        <pc:spChg chg="add mod">
          <ac:chgData name="Tariq Gilani" userId="f95dad9b-1e6c-498c-b573-9242e9268dd4" providerId="ADAL" clId="{E2071E25-6897-4E36-AE6E-14C953FBB85A}" dt="2022-04-17T16:08:08.348" v="11622" actId="692"/>
          <ac:spMkLst>
            <pc:docMk/>
            <pc:sldMk cId="2247257287" sldId="374"/>
            <ac:spMk id="9" creationId="{6F2332ED-68B3-46EF-9308-B12C071F7CC9}"/>
          </ac:spMkLst>
        </pc:spChg>
        <pc:spChg chg="add mod">
          <ac:chgData name="Tariq Gilani" userId="f95dad9b-1e6c-498c-b573-9242e9268dd4" providerId="ADAL" clId="{E2071E25-6897-4E36-AE6E-14C953FBB85A}" dt="2022-04-23T13:53:15.837" v="12373" actId="1076"/>
          <ac:spMkLst>
            <pc:docMk/>
            <pc:sldMk cId="2247257287" sldId="374"/>
            <ac:spMk id="10" creationId="{2FD90EB2-2114-4C77-A255-81785590F8A8}"/>
          </ac:spMkLst>
        </pc:spChg>
        <pc:spChg chg="add mod">
          <ac:chgData name="Tariq Gilani" userId="f95dad9b-1e6c-498c-b573-9242e9268dd4" providerId="ADAL" clId="{E2071E25-6897-4E36-AE6E-14C953FBB85A}" dt="2022-04-23T13:53:21.149" v="12374" actId="1076"/>
          <ac:spMkLst>
            <pc:docMk/>
            <pc:sldMk cId="2247257287" sldId="374"/>
            <ac:spMk id="11" creationId="{FEF6706C-E34E-4A13-A4F9-CB87B189D1A3}"/>
          </ac:spMkLst>
        </pc:spChg>
        <pc:spChg chg="add mod">
          <ac:chgData name="Tariq Gilani" userId="f95dad9b-1e6c-498c-b573-9242e9268dd4" providerId="ADAL" clId="{E2071E25-6897-4E36-AE6E-14C953FBB85A}" dt="2022-04-23T13:54:32.222" v="12385" actId="1076"/>
          <ac:spMkLst>
            <pc:docMk/>
            <pc:sldMk cId="2247257287" sldId="374"/>
            <ac:spMk id="12" creationId="{FBB531B7-8285-4400-91BC-EB3D8916099B}"/>
          </ac:spMkLst>
        </pc:spChg>
        <pc:spChg chg="add mod">
          <ac:chgData name="Tariq Gilani" userId="f95dad9b-1e6c-498c-b573-9242e9268dd4" providerId="ADAL" clId="{E2071E25-6897-4E36-AE6E-14C953FBB85A}" dt="2022-04-23T13:54:46.537" v="12389" actId="1076"/>
          <ac:spMkLst>
            <pc:docMk/>
            <pc:sldMk cId="2247257287" sldId="374"/>
            <ac:spMk id="13" creationId="{C41D7810-A804-43E0-AFF5-AC9DC19E45F3}"/>
          </ac:spMkLst>
        </pc:spChg>
        <pc:spChg chg="add mod">
          <ac:chgData name="Tariq Gilani" userId="f95dad9b-1e6c-498c-b573-9242e9268dd4" providerId="ADAL" clId="{E2071E25-6897-4E36-AE6E-14C953FBB85A}" dt="2022-04-23T13:54:42.865" v="12388" actId="1076"/>
          <ac:spMkLst>
            <pc:docMk/>
            <pc:sldMk cId="2247257287" sldId="374"/>
            <ac:spMk id="14" creationId="{B3884605-FF73-45DA-8BB4-C5B71FDC1983}"/>
          </ac:spMkLst>
        </pc:spChg>
        <pc:spChg chg="add mod">
          <ac:chgData name="Tariq Gilani" userId="f95dad9b-1e6c-498c-b573-9242e9268dd4" providerId="ADAL" clId="{E2071E25-6897-4E36-AE6E-14C953FBB85A}" dt="2022-04-23T13:54:52.782" v="12391" actId="14100"/>
          <ac:spMkLst>
            <pc:docMk/>
            <pc:sldMk cId="2247257287" sldId="374"/>
            <ac:spMk id="15" creationId="{A2700FCD-E23A-477E-8EFF-85190CACC1D2}"/>
          </ac:spMkLst>
        </pc:spChg>
        <pc:spChg chg="add mod">
          <ac:chgData name="Tariq Gilani" userId="f95dad9b-1e6c-498c-b573-9242e9268dd4" providerId="ADAL" clId="{E2071E25-6897-4E36-AE6E-14C953FBB85A}" dt="2022-04-23T13:54:55.192" v="12392" actId="1076"/>
          <ac:spMkLst>
            <pc:docMk/>
            <pc:sldMk cId="2247257287" sldId="374"/>
            <ac:spMk id="16" creationId="{83AE9223-C68C-40E6-BE38-62F696EDA087}"/>
          </ac:spMkLst>
        </pc:spChg>
        <pc:spChg chg="add mod">
          <ac:chgData name="Tariq Gilani" userId="f95dad9b-1e6c-498c-b573-9242e9268dd4" providerId="ADAL" clId="{E2071E25-6897-4E36-AE6E-14C953FBB85A}" dt="2022-04-23T13:55:03.866" v="12394" actId="1076"/>
          <ac:spMkLst>
            <pc:docMk/>
            <pc:sldMk cId="2247257287" sldId="374"/>
            <ac:spMk id="17" creationId="{7113DF1B-6CAE-4987-B403-DD8B36B81411}"/>
          </ac:spMkLst>
        </pc:spChg>
        <pc:spChg chg="add mod">
          <ac:chgData name="Tariq Gilani" userId="f95dad9b-1e6c-498c-b573-9242e9268dd4" providerId="ADAL" clId="{E2071E25-6897-4E36-AE6E-14C953FBB85A}" dt="2022-04-23T13:55:11.604" v="12395" actId="1076"/>
          <ac:spMkLst>
            <pc:docMk/>
            <pc:sldMk cId="2247257287" sldId="374"/>
            <ac:spMk id="18" creationId="{192DBB69-0AD4-4914-8A7C-6A74B8DA0205}"/>
          </ac:spMkLst>
        </pc:spChg>
        <pc:spChg chg="add mod">
          <ac:chgData name="Tariq Gilani" userId="f95dad9b-1e6c-498c-b573-9242e9268dd4" providerId="ADAL" clId="{E2071E25-6897-4E36-AE6E-14C953FBB85A}" dt="2022-04-23T13:55:16.238" v="12396" actId="1076"/>
          <ac:spMkLst>
            <pc:docMk/>
            <pc:sldMk cId="2247257287" sldId="374"/>
            <ac:spMk id="19" creationId="{D4ED43DA-F05C-4FB9-AC5B-EB841FB79D6E}"/>
          </ac:spMkLst>
        </pc:spChg>
        <pc:spChg chg="add mod">
          <ac:chgData name="Tariq Gilani" userId="f95dad9b-1e6c-498c-b573-9242e9268dd4" providerId="ADAL" clId="{E2071E25-6897-4E36-AE6E-14C953FBB85A}" dt="2022-04-23T13:55:24.755" v="12398" actId="1076"/>
          <ac:spMkLst>
            <pc:docMk/>
            <pc:sldMk cId="2247257287" sldId="374"/>
            <ac:spMk id="20" creationId="{E993A5EB-DD99-4AD3-9236-509F62A5A230}"/>
          </ac:spMkLst>
        </pc:spChg>
        <pc:spChg chg="add mod">
          <ac:chgData name="Tariq Gilani" userId="f95dad9b-1e6c-498c-b573-9242e9268dd4" providerId="ADAL" clId="{E2071E25-6897-4E36-AE6E-14C953FBB85A}" dt="2022-04-23T13:55:29.169" v="12399" actId="1076"/>
          <ac:spMkLst>
            <pc:docMk/>
            <pc:sldMk cId="2247257287" sldId="374"/>
            <ac:spMk id="21" creationId="{AD10A8F6-A246-4AC1-9373-ED1B8E0E24AA}"/>
          </ac:spMkLst>
        </pc:spChg>
        <pc:spChg chg="add mod">
          <ac:chgData name="Tariq Gilani" userId="f95dad9b-1e6c-498c-b573-9242e9268dd4" providerId="ADAL" clId="{E2071E25-6897-4E36-AE6E-14C953FBB85A}" dt="2022-04-23T13:55:33.843" v="12400" actId="1076"/>
          <ac:spMkLst>
            <pc:docMk/>
            <pc:sldMk cId="2247257287" sldId="374"/>
            <ac:spMk id="22" creationId="{AC568558-4CD9-415C-85E0-C39042AA9CC5}"/>
          </ac:spMkLst>
        </pc:spChg>
        <pc:spChg chg="add mod">
          <ac:chgData name="Tariq Gilani" userId="f95dad9b-1e6c-498c-b573-9242e9268dd4" providerId="ADAL" clId="{E2071E25-6897-4E36-AE6E-14C953FBB85A}" dt="2022-04-23T13:56:40.316" v="12458" actId="692"/>
          <ac:spMkLst>
            <pc:docMk/>
            <pc:sldMk cId="2247257287" sldId="374"/>
            <ac:spMk id="23" creationId="{573CF21C-223A-4DB3-A223-DB3AAEBB318C}"/>
          </ac:spMkLst>
        </pc:spChg>
        <pc:spChg chg="add mod">
          <ac:chgData name="Tariq Gilani" userId="f95dad9b-1e6c-498c-b573-9242e9268dd4" providerId="ADAL" clId="{E2071E25-6897-4E36-AE6E-14C953FBB85A}" dt="2022-04-23T13:58:12.881" v="12476"/>
          <ac:spMkLst>
            <pc:docMk/>
            <pc:sldMk cId="2247257287" sldId="374"/>
            <ac:spMk id="24" creationId="{67D4C02A-CFD2-4F15-9F29-59E0FDA772CD}"/>
          </ac:spMkLst>
        </pc:spChg>
      </pc:sldChg>
      <pc:sldChg chg="modSp">
        <pc:chgData name="Tariq Gilani" userId="f95dad9b-1e6c-498c-b573-9242e9268dd4" providerId="ADAL" clId="{E2071E25-6897-4E36-AE6E-14C953FBB85A}" dt="2022-04-25T13:37:10.204" v="23817" actId="20577"/>
        <pc:sldMkLst>
          <pc:docMk/>
          <pc:sldMk cId="3694281681" sldId="376"/>
        </pc:sldMkLst>
        <pc:spChg chg="mod">
          <ac:chgData name="Tariq Gilani" userId="f95dad9b-1e6c-498c-b573-9242e9268dd4" providerId="ADAL" clId="{E2071E25-6897-4E36-AE6E-14C953FBB85A}" dt="2022-04-25T13:37:10.204" v="23817" actId="20577"/>
          <ac:spMkLst>
            <pc:docMk/>
            <pc:sldMk cId="3694281681" sldId="376"/>
            <ac:spMk id="18" creationId="{B6B41C43-1E39-43C1-B54C-1E20205D8669}"/>
          </ac:spMkLst>
        </pc:spChg>
      </pc:sldChg>
      <pc:sldChg chg="addSp delSp modSp new mod modAnim">
        <pc:chgData name="Tariq Gilani" userId="f95dad9b-1e6c-498c-b573-9242e9268dd4" providerId="ADAL" clId="{E2071E25-6897-4E36-AE6E-14C953FBB85A}" dt="2022-04-25T14:17:06.883" v="24265"/>
        <pc:sldMkLst>
          <pc:docMk/>
          <pc:sldMk cId="952618237" sldId="377"/>
        </pc:sldMkLst>
        <pc:spChg chg="del">
          <ac:chgData name="Tariq Gilani" userId="f95dad9b-1e6c-498c-b573-9242e9268dd4" providerId="ADAL" clId="{E2071E25-6897-4E36-AE6E-14C953FBB85A}" dt="2022-04-23T13:56:58.038" v="12460" actId="478"/>
          <ac:spMkLst>
            <pc:docMk/>
            <pc:sldMk cId="952618237" sldId="377"/>
            <ac:spMk id="2" creationId="{7724DD0B-2AAC-4800-AB41-458FB9664606}"/>
          </ac:spMkLst>
        </pc:spChg>
        <pc:spChg chg="del">
          <ac:chgData name="Tariq Gilani" userId="f95dad9b-1e6c-498c-b573-9242e9268dd4" providerId="ADAL" clId="{E2071E25-6897-4E36-AE6E-14C953FBB85A}" dt="2022-04-23T13:57:01.003" v="12461" actId="478"/>
          <ac:spMkLst>
            <pc:docMk/>
            <pc:sldMk cId="952618237" sldId="377"/>
            <ac:spMk id="3" creationId="{63B6ECAF-B22D-49A3-BE95-ED6D28F8C165}"/>
          </ac:spMkLst>
        </pc:spChg>
        <pc:spChg chg="del">
          <ac:chgData name="Tariq Gilani" userId="f95dad9b-1e6c-498c-b573-9242e9268dd4" providerId="ADAL" clId="{E2071E25-6897-4E36-AE6E-14C953FBB85A}" dt="2022-04-23T13:57:04.939" v="12462" actId="478"/>
          <ac:spMkLst>
            <pc:docMk/>
            <pc:sldMk cId="952618237" sldId="377"/>
            <ac:spMk id="4" creationId="{BEC543BE-E72E-4A67-93AB-8860262BBAB9}"/>
          </ac:spMkLst>
        </pc:spChg>
        <pc:spChg chg="add mod">
          <ac:chgData name="Tariq Gilani" userId="f95dad9b-1e6c-498c-b573-9242e9268dd4" providerId="ADAL" clId="{E2071E25-6897-4E36-AE6E-14C953FBB85A}" dt="2022-04-23T13:57:56.572" v="12474" actId="113"/>
          <ac:spMkLst>
            <pc:docMk/>
            <pc:sldMk cId="952618237" sldId="377"/>
            <ac:spMk id="5" creationId="{EB024D8E-8C11-4839-8B12-85FE90C28FAF}"/>
          </ac:spMkLst>
        </pc:spChg>
        <pc:spChg chg="add del mod">
          <ac:chgData name="Tariq Gilani" userId="f95dad9b-1e6c-498c-b573-9242e9268dd4" providerId="ADAL" clId="{E2071E25-6897-4E36-AE6E-14C953FBB85A}" dt="2022-04-23T13:59:23.551" v="12486"/>
          <ac:spMkLst>
            <pc:docMk/>
            <pc:sldMk cId="952618237" sldId="377"/>
            <ac:spMk id="6" creationId="{E66E8BFC-B48E-403D-853D-0CF94B41273B}"/>
          </ac:spMkLst>
        </pc:spChg>
        <pc:spChg chg="add mod">
          <ac:chgData name="Tariq Gilani" userId="f95dad9b-1e6c-498c-b573-9242e9268dd4" providerId="ADAL" clId="{E2071E25-6897-4E36-AE6E-14C953FBB85A}" dt="2022-04-23T14:00:37.661" v="12536" actId="113"/>
          <ac:spMkLst>
            <pc:docMk/>
            <pc:sldMk cId="952618237" sldId="377"/>
            <ac:spMk id="7" creationId="{96F30065-593E-40B6-85F6-DD7364C62CC7}"/>
          </ac:spMkLst>
        </pc:spChg>
        <pc:spChg chg="add mod">
          <ac:chgData name="Tariq Gilani" userId="f95dad9b-1e6c-498c-b573-9242e9268dd4" providerId="ADAL" clId="{E2071E25-6897-4E36-AE6E-14C953FBB85A}" dt="2022-04-23T14:06:53.603" v="12621" actId="1076"/>
          <ac:spMkLst>
            <pc:docMk/>
            <pc:sldMk cId="952618237" sldId="377"/>
            <ac:spMk id="8" creationId="{9AFA3F36-1F80-4424-B580-2F608D995F2F}"/>
          </ac:spMkLst>
        </pc:spChg>
        <pc:spChg chg="add del mod">
          <ac:chgData name="Tariq Gilani" userId="f95dad9b-1e6c-498c-b573-9242e9268dd4" providerId="ADAL" clId="{E2071E25-6897-4E36-AE6E-14C953FBB85A}" dt="2022-04-23T14:05:51.898" v="12590" actId="478"/>
          <ac:spMkLst>
            <pc:docMk/>
            <pc:sldMk cId="952618237" sldId="377"/>
            <ac:spMk id="9" creationId="{765B0C4B-6BE8-4520-8000-4AA76C452229}"/>
          </ac:spMkLst>
        </pc:spChg>
        <pc:spChg chg="add mod">
          <ac:chgData name="Tariq Gilani" userId="f95dad9b-1e6c-498c-b573-9242e9268dd4" providerId="ADAL" clId="{E2071E25-6897-4E36-AE6E-14C953FBB85A}" dt="2022-04-23T14:12:17.903" v="12676" actId="6549"/>
          <ac:spMkLst>
            <pc:docMk/>
            <pc:sldMk cId="952618237" sldId="377"/>
            <ac:spMk id="10" creationId="{C67E87E0-1F24-494F-B2C3-B48B93D13F6D}"/>
          </ac:spMkLst>
        </pc:spChg>
        <pc:spChg chg="add del mod">
          <ac:chgData name="Tariq Gilani" userId="f95dad9b-1e6c-498c-b573-9242e9268dd4" providerId="ADAL" clId="{E2071E25-6897-4E36-AE6E-14C953FBB85A}" dt="2022-04-23T14:05:15.138" v="12572" actId="478"/>
          <ac:spMkLst>
            <pc:docMk/>
            <pc:sldMk cId="952618237" sldId="377"/>
            <ac:spMk id="12" creationId="{12079877-6F0B-479D-8D0C-F9E31D7442C3}"/>
          </ac:spMkLst>
        </pc:spChg>
        <pc:spChg chg="add mod">
          <ac:chgData name="Tariq Gilani" userId="f95dad9b-1e6c-498c-b573-9242e9268dd4" providerId="ADAL" clId="{E2071E25-6897-4E36-AE6E-14C953FBB85A}" dt="2022-04-23T14:13:05.447" v="12692" actId="1076"/>
          <ac:spMkLst>
            <pc:docMk/>
            <pc:sldMk cId="952618237" sldId="377"/>
            <ac:spMk id="13" creationId="{6A31CBB7-656B-4E5A-8176-921BFCF5A482}"/>
          </ac:spMkLst>
        </pc:spChg>
        <pc:spChg chg="add mod">
          <ac:chgData name="Tariq Gilani" userId="f95dad9b-1e6c-498c-b573-9242e9268dd4" providerId="ADAL" clId="{E2071E25-6897-4E36-AE6E-14C953FBB85A}" dt="2022-04-23T14:13:28.926" v="12694" actId="20577"/>
          <ac:spMkLst>
            <pc:docMk/>
            <pc:sldMk cId="952618237" sldId="377"/>
            <ac:spMk id="14" creationId="{D4D1CBE4-C0D2-4C18-A3D4-DE9031284E6F}"/>
          </ac:spMkLst>
        </pc:spChg>
        <pc:spChg chg="add mod">
          <ac:chgData name="Tariq Gilani" userId="f95dad9b-1e6c-498c-b573-9242e9268dd4" providerId="ADAL" clId="{E2071E25-6897-4E36-AE6E-14C953FBB85A}" dt="2022-04-23T14:12:37.373" v="12688" actId="1076"/>
          <ac:spMkLst>
            <pc:docMk/>
            <pc:sldMk cId="952618237" sldId="377"/>
            <ac:spMk id="15" creationId="{4ABDBBB6-D429-4443-AF81-052B704AF860}"/>
          </ac:spMkLst>
        </pc:spChg>
        <pc:spChg chg="add mod">
          <ac:chgData name="Tariq Gilani" userId="f95dad9b-1e6c-498c-b573-9242e9268dd4" providerId="ADAL" clId="{E2071E25-6897-4E36-AE6E-14C953FBB85A}" dt="2022-04-23T14:12:57.837" v="12691" actId="1076"/>
          <ac:spMkLst>
            <pc:docMk/>
            <pc:sldMk cId="952618237" sldId="377"/>
            <ac:spMk id="17" creationId="{906B4A7F-FA70-4AD8-8DD8-CA707685BD1A}"/>
          </ac:spMkLst>
        </pc:spChg>
        <pc:spChg chg="add mod">
          <ac:chgData name="Tariq Gilani" userId="f95dad9b-1e6c-498c-b573-9242e9268dd4" providerId="ADAL" clId="{E2071E25-6897-4E36-AE6E-14C953FBB85A}" dt="2022-04-23T14:14:31.359" v="12710" actId="113"/>
          <ac:spMkLst>
            <pc:docMk/>
            <pc:sldMk cId="952618237" sldId="377"/>
            <ac:spMk id="18" creationId="{41638C14-5A7C-4BF2-9157-821431C3531A}"/>
          </ac:spMkLst>
        </pc:spChg>
        <pc:spChg chg="add del mod">
          <ac:chgData name="Tariq Gilani" userId="f95dad9b-1e6c-498c-b573-9242e9268dd4" providerId="ADAL" clId="{E2071E25-6897-4E36-AE6E-14C953FBB85A}" dt="2022-04-23T14:15:14.645" v="12714"/>
          <ac:spMkLst>
            <pc:docMk/>
            <pc:sldMk cId="952618237" sldId="377"/>
            <ac:spMk id="19" creationId="{3C8B25BD-ACC2-4719-ACB7-D9B14025207E}"/>
          </ac:spMkLst>
        </pc:spChg>
        <pc:spChg chg="add mod">
          <ac:chgData name="Tariq Gilani" userId="f95dad9b-1e6c-498c-b573-9242e9268dd4" providerId="ADAL" clId="{E2071E25-6897-4E36-AE6E-14C953FBB85A}" dt="2022-04-23T14:16:19.730" v="12727" actId="1076"/>
          <ac:spMkLst>
            <pc:docMk/>
            <pc:sldMk cId="952618237" sldId="377"/>
            <ac:spMk id="20" creationId="{9DAC63B7-B111-4F40-9874-A3595B1933A1}"/>
          </ac:spMkLst>
        </pc:spChg>
        <pc:spChg chg="add mod">
          <ac:chgData name="Tariq Gilani" userId="f95dad9b-1e6c-498c-b573-9242e9268dd4" providerId="ADAL" clId="{E2071E25-6897-4E36-AE6E-14C953FBB85A}" dt="2022-04-23T14:17:11.924" v="12786" actId="1076"/>
          <ac:spMkLst>
            <pc:docMk/>
            <pc:sldMk cId="952618237" sldId="377"/>
            <ac:spMk id="21" creationId="{74EB5441-4E0E-4D1D-B51C-4A2B5C311CCE}"/>
          </ac:spMkLst>
        </pc:spChg>
        <pc:spChg chg="add mod">
          <ac:chgData name="Tariq Gilani" userId="f95dad9b-1e6c-498c-b573-9242e9268dd4" providerId="ADAL" clId="{E2071E25-6897-4E36-AE6E-14C953FBB85A}" dt="2022-04-23T14:18:23.986" v="12840" actId="1076"/>
          <ac:spMkLst>
            <pc:docMk/>
            <pc:sldMk cId="952618237" sldId="377"/>
            <ac:spMk id="22" creationId="{004FB946-5BFC-4AAA-A693-BADD89F564AE}"/>
          </ac:spMkLst>
        </pc:spChg>
        <pc:spChg chg="add mod">
          <ac:chgData name="Tariq Gilani" userId="f95dad9b-1e6c-498c-b573-9242e9268dd4" providerId="ADAL" clId="{E2071E25-6897-4E36-AE6E-14C953FBB85A}" dt="2022-04-23T14:18:55.986" v="12858" actId="14100"/>
          <ac:spMkLst>
            <pc:docMk/>
            <pc:sldMk cId="952618237" sldId="377"/>
            <ac:spMk id="23" creationId="{E70AA8B3-5939-4FF0-8893-89C5F5E8DA91}"/>
          </ac:spMkLst>
        </pc:spChg>
        <pc:spChg chg="add mod">
          <ac:chgData name="Tariq Gilani" userId="f95dad9b-1e6c-498c-b573-9242e9268dd4" providerId="ADAL" clId="{E2071E25-6897-4E36-AE6E-14C953FBB85A}" dt="2022-04-25T14:16:37.910" v="24260" actId="14100"/>
          <ac:spMkLst>
            <pc:docMk/>
            <pc:sldMk cId="952618237" sldId="377"/>
            <ac:spMk id="24" creationId="{3D606A45-971F-4BBE-86DD-A25F95F403DE}"/>
          </ac:spMkLst>
        </pc:spChg>
        <pc:spChg chg="add mod">
          <ac:chgData name="Tariq Gilani" userId="f95dad9b-1e6c-498c-b573-9242e9268dd4" providerId="ADAL" clId="{E2071E25-6897-4E36-AE6E-14C953FBB85A}" dt="2022-04-23T14:23:46.163" v="13140" actId="207"/>
          <ac:spMkLst>
            <pc:docMk/>
            <pc:sldMk cId="952618237" sldId="377"/>
            <ac:spMk id="25" creationId="{9CB5AEC0-09F4-429D-8047-DCB06BE648C2}"/>
          </ac:spMkLst>
        </pc:spChg>
        <pc:spChg chg="add mod">
          <ac:chgData name="Tariq Gilani" userId="f95dad9b-1e6c-498c-b573-9242e9268dd4" providerId="ADAL" clId="{E2071E25-6897-4E36-AE6E-14C953FBB85A}" dt="2022-04-23T14:33:45.284" v="13324" actId="1076"/>
          <ac:spMkLst>
            <pc:docMk/>
            <pc:sldMk cId="952618237" sldId="377"/>
            <ac:spMk id="26" creationId="{DF202B39-B20F-49C9-84D4-EFB69E96E4E3}"/>
          </ac:spMkLst>
        </pc:spChg>
        <pc:spChg chg="mod">
          <ac:chgData name="Tariq Gilani" userId="f95dad9b-1e6c-498c-b573-9242e9268dd4" providerId="ADAL" clId="{E2071E25-6897-4E36-AE6E-14C953FBB85A}" dt="2022-04-23T14:29:14.763" v="13294" actId="1076"/>
          <ac:spMkLst>
            <pc:docMk/>
            <pc:sldMk cId="952618237" sldId="377"/>
            <ac:spMk id="32" creationId="{5F85DEE4-EC12-49E2-9F74-02EBDD46ED5B}"/>
          </ac:spMkLst>
        </pc:spChg>
        <pc:spChg chg="mod">
          <ac:chgData name="Tariq Gilani" userId="f95dad9b-1e6c-498c-b573-9242e9268dd4" providerId="ADAL" clId="{E2071E25-6897-4E36-AE6E-14C953FBB85A}" dt="2022-04-23T14:28:32.682" v="13289" actId="255"/>
          <ac:spMkLst>
            <pc:docMk/>
            <pc:sldMk cId="952618237" sldId="377"/>
            <ac:spMk id="33" creationId="{A9C8671F-1333-4C0F-851D-F4505F313379}"/>
          </ac:spMkLst>
        </pc:spChg>
        <pc:spChg chg="mod">
          <ac:chgData name="Tariq Gilani" userId="f95dad9b-1e6c-498c-b573-9242e9268dd4" providerId="ADAL" clId="{E2071E25-6897-4E36-AE6E-14C953FBB85A}" dt="2022-04-23T14:28:41.089" v="13291" actId="1076"/>
          <ac:spMkLst>
            <pc:docMk/>
            <pc:sldMk cId="952618237" sldId="377"/>
            <ac:spMk id="34" creationId="{E37BA121-446F-47DF-BAB6-66A296368528}"/>
          </ac:spMkLst>
        </pc:spChg>
        <pc:spChg chg="mod">
          <ac:chgData name="Tariq Gilani" userId="f95dad9b-1e6c-498c-b573-9242e9268dd4" providerId="ADAL" clId="{E2071E25-6897-4E36-AE6E-14C953FBB85A}" dt="2022-04-23T14:32:21.309" v="13321" actId="1076"/>
          <ac:spMkLst>
            <pc:docMk/>
            <pc:sldMk cId="952618237" sldId="377"/>
            <ac:spMk id="35" creationId="{3C06A5A9-1157-4A65-A37C-9660EB2F709E}"/>
          </ac:spMkLst>
        </pc:spChg>
        <pc:spChg chg="mod">
          <ac:chgData name="Tariq Gilani" userId="f95dad9b-1e6c-498c-b573-9242e9268dd4" providerId="ADAL" clId="{E2071E25-6897-4E36-AE6E-14C953FBB85A}" dt="2022-04-23T14:32:09.178" v="13320" actId="1076"/>
          <ac:spMkLst>
            <pc:docMk/>
            <pc:sldMk cId="952618237" sldId="377"/>
            <ac:spMk id="36" creationId="{95489312-4370-41B4-B6D3-A0A795A8C7ED}"/>
          </ac:spMkLst>
        </pc:spChg>
        <pc:spChg chg="add mod">
          <ac:chgData name="Tariq Gilani" userId="f95dad9b-1e6c-498c-b573-9242e9268dd4" providerId="ADAL" clId="{E2071E25-6897-4E36-AE6E-14C953FBB85A}" dt="2022-04-23T14:34:58.761" v="13367" actId="1076"/>
          <ac:spMkLst>
            <pc:docMk/>
            <pc:sldMk cId="952618237" sldId="377"/>
            <ac:spMk id="56" creationId="{2BEB953B-3AFE-4C8B-A593-CE3DE77A1C64}"/>
          </ac:spMkLst>
        </pc:spChg>
        <pc:grpChg chg="add mod">
          <ac:chgData name="Tariq Gilani" userId="f95dad9b-1e6c-498c-b573-9242e9268dd4" providerId="ADAL" clId="{E2071E25-6897-4E36-AE6E-14C953FBB85A}" dt="2022-04-23T14:32:39.924" v="13322" actId="164"/>
          <ac:grpSpMkLst>
            <pc:docMk/>
            <pc:sldMk cId="952618237" sldId="377"/>
            <ac:grpSpMk id="27" creationId="{CB9B7AC3-44AC-4ADC-AF7E-B4BA1E5B94BA}"/>
          </ac:grpSpMkLst>
        </pc:grpChg>
        <pc:grpChg chg="del mod">
          <ac:chgData name="Tariq Gilani" userId="f95dad9b-1e6c-498c-b573-9242e9268dd4" providerId="ADAL" clId="{E2071E25-6897-4E36-AE6E-14C953FBB85A}" dt="2022-04-23T14:30:53.914" v="13308"/>
          <ac:grpSpMkLst>
            <pc:docMk/>
            <pc:sldMk cId="952618237" sldId="377"/>
            <ac:grpSpMk id="43" creationId="{11AE33E9-2970-4023-9786-C8662D3BD3EF}"/>
          </ac:grpSpMkLst>
        </pc:grpChg>
        <pc:grpChg chg="mod">
          <ac:chgData name="Tariq Gilani" userId="f95dad9b-1e6c-498c-b573-9242e9268dd4" providerId="ADAL" clId="{E2071E25-6897-4E36-AE6E-14C953FBB85A}" dt="2022-04-23T14:32:39.924" v="13322" actId="164"/>
          <ac:grpSpMkLst>
            <pc:docMk/>
            <pc:sldMk cId="952618237" sldId="377"/>
            <ac:grpSpMk id="47" creationId="{B537F749-0548-4AAC-83FA-592F2AF2806F}"/>
          </ac:grpSpMkLst>
        </pc:grpChg>
        <pc:grpChg chg="del mod">
          <ac:chgData name="Tariq Gilani" userId="f95dad9b-1e6c-498c-b573-9242e9268dd4" providerId="ADAL" clId="{E2071E25-6897-4E36-AE6E-14C953FBB85A}" dt="2022-04-23T14:31:08.188" v="13313"/>
          <ac:grpSpMkLst>
            <pc:docMk/>
            <pc:sldMk cId="952618237" sldId="377"/>
            <ac:grpSpMk id="50" creationId="{212BE96E-38FE-40C2-BE57-3AD1A20DC5FA}"/>
          </ac:grpSpMkLst>
        </pc:grpChg>
        <pc:grpChg chg="add mod">
          <ac:chgData name="Tariq Gilani" userId="f95dad9b-1e6c-498c-b573-9242e9268dd4" providerId="ADAL" clId="{E2071E25-6897-4E36-AE6E-14C953FBB85A}" dt="2022-04-23T14:32:49.235" v="13323" actId="1076"/>
          <ac:grpSpMkLst>
            <pc:docMk/>
            <pc:sldMk cId="952618237" sldId="377"/>
            <ac:grpSpMk id="55" creationId="{2E6A966E-42E3-432B-84EF-35B2B66E0DF3}"/>
          </ac:grpSpMkLst>
        </pc:grpChg>
        <pc:inkChg chg="del mod">
          <ac:chgData name="Tariq Gilani" userId="f95dad9b-1e6c-498c-b573-9242e9268dd4" providerId="ADAL" clId="{E2071E25-6897-4E36-AE6E-14C953FBB85A}" dt="2022-04-23T14:29:03.707" v="13293" actId="478"/>
          <ac:inkMkLst>
            <pc:docMk/>
            <pc:sldMk cId="952618237" sldId="377"/>
            <ac:inkMk id="37" creationId="{D4128C33-5DFB-42D8-B8B7-CC13C51BEAAA}"/>
          </ac:inkMkLst>
        </pc:inkChg>
        <pc:inkChg chg="add mod">
          <ac:chgData name="Tariq Gilani" userId="f95dad9b-1e6c-498c-b573-9242e9268dd4" providerId="ADAL" clId="{E2071E25-6897-4E36-AE6E-14C953FBB85A}" dt="2022-04-23T14:32:39.924" v="13322" actId="164"/>
          <ac:inkMkLst>
            <pc:docMk/>
            <pc:sldMk cId="952618237" sldId="377"/>
            <ac:inkMk id="38" creationId="{781BEA86-FA59-4005-A83F-E0FB2ECFC029}"/>
          </ac:inkMkLst>
        </pc:inkChg>
        <pc:inkChg chg="add mod">
          <ac:chgData name="Tariq Gilani" userId="f95dad9b-1e6c-498c-b573-9242e9268dd4" providerId="ADAL" clId="{E2071E25-6897-4E36-AE6E-14C953FBB85A}" dt="2022-04-23T14:32:39.924" v="13322" actId="164"/>
          <ac:inkMkLst>
            <pc:docMk/>
            <pc:sldMk cId="952618237" sldId="377"/>
            <ac:inkMk id="39" creationId="{A3DE84CF-1BA3-48A7-90B3-3456E509A3E6}"/>
          </ac:inkMkLst>
        </pc:inkChg>
        <pc:inkChg chg="add mod">
          <ac:chgData name="Tariq Gilani" userId="f95dad9b-1e6c-498c-b573-9242e9268dd4" providerId="ADAL" clId="{E2071E25-6897-4E36-AE6E-14C953FBB85A}" dt="2022-04-23T14:32:39.924" v="13322" actId="164"/>
          <ac:inkMkLst>
            <pc:docMk/>
            <pc:sldMk cId="952618237" sldId="377"/>
            <ac:inkMk id="40" creationId="{73CBC519-B139-4389-9B0B-D631D2C6760C}"/>
          </ac:inkMkLst>
        </pc:inkChg>
        <pc:inkChg chg="add mod">
          <ac:chgData name="Tariq Gilani" userId="f95dad9b-1e6c-498c-b573-9242e9268dd4" providerId="ADAL" clId="{E2071E25-6897-4E36-AE6E-14C953FBB85A}" dt="2022-04-23T14:31:05.476" v="13312"/>
          <ac:inkMkLst>
            <pc:docMk/>
            <pc:sldMk cId="952618237" sldId="377"/>
            <ac:inkMk id="41" creationId="{579AF50B-0A07-4BC9-89BC-4CAA43FE0683}"/>
          </ac:inkMkLst>
        </pc:inkChg>
        <pc:inkChg chg="add mod">
          <ac:chgData name="Tariq Gilani" userId="f95dad9b-1e6c-498c-b573-9242e9268dd4" providerId="ADAL" clId="{E2071E25-6897-4E36-AE6E-14C953FBB85A}" dt="2022-04-23T14:31:05.476" v="13312"/>
          <ac:inkMkLst>
            <pc:docMk/>
            <pc:sldMk cId="952618237" sldId="377"/>
            <ac:inkMk id="42" creationId="{9FF9A074-5672-4475-AA12-9F2061CBC8A0}"/>
          </ac:inkMkLst>
        </pc:inkChg>
        <pc:inkChg chg="add mod">
          <ac:chgData name="Tariq Gilani" userId="f95dad9b-1e6c-498c-b573-9242e9268dd4" providerId="ADAL" clId="{E2071E25-6897-4E36-AE6E-14C953FBB85A}" dt="2022-04-23T14:32:39.924" v="13322" actId="164"/>
          <ac:inkMkLst>
            <pc:docMk/>
            <pc:sldMk cId="952618237" sldId="377"/>
            <ac:inkMk id="44" creationId="{399711F3-A19C-4D17-82BF-F144D2B6CE1A}"/>
          </ac:inkMkLst>
        </pc:inkChg>
        <pc:inkChg chg="add mod">
          <ac:chgData name="Tariq Gilani" userId="f95dad9b-1e6c-498c-b573-9242e9268dd4" providerId="ADAL" clId="{E2071E25-6897-4E36-AE6E-14C953FBB85A}" dt="2022-04-23T14:32:39.924" v="13322" actId="164"/>
          <ac:inkMkLst>
            <pc:docMk/>
            <pc:sldMk cId="952618237" sldId="377"/>
            <ac:inkMk id="45" creationId="{CB7A4939-47DB-4D2E-A7A1-E2F6AB42CE14}"/>
          </ac:inkMkLst>
        </pc:inkChg>
        <pc:inkChg chg="add del mod">
          <ac:chgData name="Tariq Gilani" userId="f95dad9b-1e6c-498c-b573-9242e9268dd4" providerId="ADAL" clId="{E2071E25-6897-4E36-AE6E-14C953FBB85A}" dt="2022-04-23T14:31:05.476" v="13312"/>
          <ac:inkMkLst>
            <pc:docMk/>
            <pc:sldMk cId="952618237" sldId="377"/>
            <ac:inkMk id="46" creationId="{74A88DC6-8B97-4640-8092-88DC5C848574}"/>
          </ac:inkMkLst>
        </pc:inkChg>
        <pc:inkChg chg="add del mod">
          <ac:chgData name="Tariq Gilani" userId="f95dad9b-1e6c-498c-b573-9242e9268dd4" providerId="ADAL" clId="{E2071E25-6897-4E36-AE6E-14C953FBB85A}" dt="2022-04-23T14:31:08.188" v="13313"/>
          <ac:inkMkLst>
            <pc:docMk/>
            <pc:sldMk cId="952618237" sldId="377"/>
            <ac:inkMk id="48" creationId="{F5B9A661-F3EE-4610-ACE7-F4C4FC9DA631}"/>
          </ac:inkMkLst>
        </pc:inkChg>
        <pc:inkChg chg="add del mod">
          <ac:chgData name="Tariq Gilani" userId="f95dad9b-1e6c-498c-b573-9242e9268dd4" providerId="ADAL" clId="{E2071E25-6897-4E36-AE6E-14C953FBB85A}" dt="2022-04-23T14:31:09.886" v="13314"/>
          <ac:inkMkLst>
            <pc:docMk/>
            <pc:sldMk cId="952618237" sldId="377"/>
            <ac:inkMk id="49" creationId="{8BCB5AEB-F9E2-4874-A66E-49E6F2CF3D71}"/>
          </ac:inkMkLst>
        </pc:inkChg>
        <pc:cxnChg chg="mod">
          <ac:chgData name="Tariq Gilani" userId="f95dad9b-1e6c-498c-b573-9242e9268dd4" providerId="ADAL" clId="{E2071E25-6897-4E36-AE6E-14C953FBB85A}" dt="2022-04-23T14:28:32.682" v="13289" actId="255"/>
          <ac:cxnSpMkLst>
            <pc:docMk/>
            <pc:sldMk cId="952618237" sldId="377"/>
            <ac:cxnSpMk id="28" creationId="{0A537461-6A7A-48CC-9C63-79B4508A40B5}"/>
          </ac:cxnSpMkLst>
        </pc:cxnChg>
        <pc:cxnChg chg="mod">
          <ac:chgData name="Tariq Gilani" userId="f95dad9b-1e6c-498c-b573-9242e9268dd4" providerId="ADAL" clId="{E2071E25-6897-4E36-AE6E-14C953FBB85A}" dt="2022-04-23T14:28:32.682" v="13289" actId="255"/>
          <ac:cxnSpMkLst>
            <pc:docMk/>
            <pc:sldMk cId="952618237" sldId="377"/>
            <ac:cxnSpMk id="29" creationId="{31AEEE4B-3CF1-43C1-B01C-9C38DCF53961}"/>
          </ac:cxnSpMkLst>
        </pc:cxnChg>
        <pc:cxnChg chg="mod">
          <ac:chgData name="Tariq Gilani" userId="f95dad9b-1e6c-498c-b573-9242e9268dd4" providerId="ADAL" clId="{E2071E25-6897-4E36-AE6E-14C953FBB85A}" dt="2022-04-23T14:28:32.682" v="13289" actId="255"/>
          <ac:cxnSpMkLst>
            <pc:docMk/>
            <pc:sldMk cId="952618237" sldId="377"/>
            <ac:cxnSpMk id="30" creationId="{C2E85091-7673-4A90-8A66-071BF938D30C}"/>
          </ac:cxnSpMkLst>
        </pc:cxnChg>
        <pc:cxnChg chg="mod">
          <ac:chgData name="Tariq Gilani" userId="f95dad9b-1e6c-498c-b573-9242e9268dd4" providerId="ADAL" clId="{E2071E25-6897-4E36-AE6E-14C953FBB85A}" dt="2022-04-23T14:28:32.682" v="13289" actId="255"/>
          <ac:cxnSpMkLst>
            <pc:docMk/>
            <pc:sldMk cId="952618237" sldId="377"/>
            <ac:cxnSpMk id="31" creationId="{D209BF22-1AF6-4B2A-96E5-B004EDFA8C05}"/>
          </ac:cxnSpMkLst>
        </pc:cxnChg>
        <pc:cxnChg chg="add mod">
          <ac:chgData name="Tariq Gilani" userId="f95dad9b-1e6c-498c-b573-9242e9268dd4" providerId="ADAL" clId="{E2071E25-6897-4E36-AE6E-14C953FBB85A}" dt="2022-04-23T14:32:39.924" v="13322" actId="164"/>
          <ac:cxnSpMkLst>
            <pc:docMk/>
            <pc:sldMk cId="952618237" sldId="377"/>
            <ac:cxnSpMk id="52" creationId="{2A7066A4-594C-4465-BCD9-E8BC22FDFD3B}"/>
          </ac:cxnSpMkLst>
        </pc:cxnChg>
        <pc:cxnChg chg="add mod">
          <ac:chgData name="Tariq Gilani" userId="f95dad9b-1e6c-498c-b573-9242e9268dd4" providerId="ADAL" clId="{E2071E25-6897-4E36-AE6E-14C953FBB85A}" dt="2022-04-23T14:32:39.924" v="13322" actId="164"/>
          <ac:cxnSpMkLst>
            <pc:docMk/>
            <pc:sldMk cId="952618237" sldId="377"/>
            <ac:cxnSpMk id="54" creationId="{6CE6FA64-C69C-4606-83E2-5308DB2C431A}"/>
          </ac:cxnSpMkLst>
        </pc:cxnChg>
      </pc:sldChg>
      <pc:sldChg chg="addSp delSp modSp new mod modAnim">
        <pc:chgData name="Tariq Gilani" userId="f95dad9b-1e6c-498c-b573-9242e9268dd4" providerId="ADAL" clId="{E2071E25-6897-4E36-AE6E-14C953FBB85A}" dt="2022-04-25T14:18:24.106" v="24273"/>
        <pc:sldMkLst>
          <pc:docMk/>
          <pc:sldMk cId="2650234141" sldId="378"/>
        </pc:sldMkLst>
        <pc:spChg chg="del">
          <ac:chgData name="Tariq Gilani" userId="f95dad9b-1e6c-498c-b573-9242e9268dd4" providerId="ADAL" clId="{E2071E25-6897-4E36-AE6E-14C953FBB85A}" dt="2022-04-23T14:35:08.688" v="13369" actId="478"/>
          <ac:spMkLst>
            <pc:docMk/>
            <pc:sldMk cId="2650234141" sldId="378"/>
            <ac:spMk id="2" creationId="{47E9197F-3042-4FC0-A6C6-A72020CB1D25}"/>
          </ac:spMkLst>
        </pc:spChg>
        <pc:spChg chg="del">
          <ac:chgData name="Tariq Gilani" userId="f95dad9b-1e6c-498c-b573-9242e9268dd4" providerId="ADAL" clId="{E2071E25-6897-4E36-AE6E-14C953FBB85A}" dt="2022-04-23T14:35:12.559" v="13370" actId="478"/>
          <ac:spMkLst>
            <pc:docMk/>
            <pc:sldMk cId="2650234141" sldId="378"/>
            <ac:spMk id="3" creationId="{60C21D9F-9DA9-4D71-9A53-FBCBF82A9BC5}"/>
          </ac:spMkLst>
        </pc:spChg>
        <pc:spChg chg="del">
          <ac:chgData name="Tariq Gilani" userId="f95dad9b-1e6c-498c-b573-9242e9268dd4" providerId="ADAL" clId="{E2071E25-6897-4E36-AE6E-14C953FBB85A}" dt="2022-04-23T14:35:18.965" v="13371" actId="478"/>
          <ac:spMkLst>
            <pc:docMk/>
            <pc:sldMk cId="2650234141" sldId="378"/>
            <ac:spMk id="4" creationId="{A158BCDA-8773-459C-943F-CF8545945F92}"/>
          </ac:spMkLst>
        </pc:spChg>
        <pc:spChg chg="add mod">
          <ac:chgData name="Tariq Gilani" userId="f95dad9b-1e6c-498c-b573-9242e9268dd4" providerId="ADAL" clId="{E2071E25-6897-4E36-AE6E-14C953FBB85A}" dt="2022-04-23T14:35:38.816" v="13372"/>
          <ac:spMkLst>
            <pc:docMk/>
            <pc:sldMk cId="2650234141" sldId="378"/>
            <ac:spMk id="5" creationId="{B171CB40-00F1-4F19-B6B3-D46D9757927F}"/>
          </ac:spMkLst>
        </pc:spChg>
        <pc:spChg chg="add mod">
          <ac:chgData name="Tariq Gilani" userId="f95dad9b-1e6c-498c-b573-9242e9268dd4" providerId="ADAL" clId="{E2071E25-6897-4E36-AE6E-14C953FBB85A}" dt="2022-04-23T14:38:06.827" v="13430" actId="1076"/>
          <ac:spMkLst>
            <pc:docMk/>
            <pc:sldMk cId="2650234141" sldId="378"/>
            <ac:spMk id="6" creationId="{94D595A9-2412-451A-ADD3-26371CC2C021}"/>
          </ac:spMkLst>
        </pc:spChg>
        <pc:spChg chg="add mod">
          <ac:chgData name="Tariq Gilani" userId="f95dad9b-1e6c-498c-b573-9242e9268dd4" providerId="ADAL" clId="{E2071E25-6897-4E36-AE6E-14C953FBB85A}" dt="2022-04-23T14:40:39.135" v="13464" actId="14100"/>
          <ac:spMkLst>
            <pc:docMk/>
            <pc:sldMk cId="2650234141" sldId="378"/>
            <ac:spMk id="7" creationId="{C0B6E1B5-6BC8-4537-9E6F-DEAFE0399EB0}"/>
          </ac:spMkLst>
        </pc:spChg>
        <pc:spChg chg="add mod">
          <ac:chgData name="Tariq Gilani" userId="f95dad9b-1e6c-498c-b573-9242e9268dd4" providerId="ADAL" clId="{E2071E25-6897-4E36-AE6E-14C953FBB85A}" dt="2022-04-23T14:43:02.961" v="13517" actId="1076"/>
          <ac:spMkLst>
            <pc:docMk/>
            <pc:sldMk cId="2650234141" sldId="378"/>
            <ac:spMk id="8" creationId="{7FF50921-61A4-46B7-8F72-051FA1B6E4BC}"/>
          </ac:spMkLst>
        </pc:spChg>
        <pc:spChg chg="add mod">
          <ac:chgData name="Tariq Gilani" userId="f95dad9b-1e6c-498c-b573-9242e9268dd4" providerId="ADAL" clId="{E2071E25-6897-4E36-AE6E-14C953FBB85A}" dt="2022-04-23T14:43:50.871" v="13555" actId="1076"/>
          <ac:spMkLst>
            <pc:docMk/>
            <pc:sldMk cId="2650234141" sldId="378"/>
            <ac:spMk id="9" creationId="{EE80DF60-9A6B-444A-8CCE-379EFE05238B}"/>
          </ac:spMkLst>
        </pc:spChg>
        <pc:spChg chg="add mod">
          <ac:chgData name="Tariq Gilani" userId="f95dad9b-1e6c-498c-b573-9242e9268dd4" providerId="ADAL" clId="{E2071E25-6897-4E36-AE6E-14C953FBB85A}" dt="2022-04-23T14:45:01.208" v="13575" actId="20577"/>
          <ac:spMkLst>
            <pc:docMk/>
            <pc:sldMk cId="2650234141" sldId="378"/>
            <ac:spMk id="10" creationId="{80D802B4-F6D8-4694-B9CE-80F90E8E0AB8}"/>
          </ac:spMkLst>
        </pc:spChg>
        <pc:spChg chg="add mod">
          <ac:chgData name="Tariq Gilani" userId="f95dad9b-1e6c-498c-b573-9242e9268dd4" providerId="ADAL" clId="{E2071E25-6897-4E36-AE6E-14C953FBB85A}" dt="2022-04-23T14:48:53.457" v="13667" actId="1076"/>
          <ac:spMkLst>
            <pc:docMk/>
            <pc:sldMk cId="2650234141" sldId="378"/>
            <ac:spMk id="11" creationId="{ED6E27C1-D369-479D-A113-0ACCF6954023}"/>
          </ac:spMkLst>
        </pc:spChg>
        <pc:spChg chg="add mod">
          <ac:chgData name="Tariq Gilani" userId="f95dad9b-1e6c-498c-b573-9242e9268dd4" providerId="ADAL" clId="{E2071E25-6897-4E36-AE6E-14C953FBB85A}" dt="2022-04-23T14:52:58.208" v="13853" actId="1076"/>
          <ac:spMkLst>
            <pc:docMk/>
            <pc:sldMk cId="2650234141" sldId="378"/>
            <ac:spMk id="12" creationId="{2BB7DBC4-08EC-47E6-8227-F5932EC5A965}"/>
          </ac:spMkLst>
        </pc:spChg>
        <pc:spChg chg="add mod">
          <ac:chgData name="Tariq Gilani" userId="f95dad9b-1e6c-498c-b573-9242e9268dd4" providerId="ADAL" clId="{E2071E25-6897-4E36-AE6E-14C953FBB85A}" dt="2022-04-23T14:52:53.136" v="13852" actId="1076"/>
          <ac:spMkLst>
            <pc:docMk/>
            <pc:sldMk cId="2650234141" sldId="378"/>
            <ac:spMk id="13" creationId="{CD9C1A9E-FA37-4C62-B0E0-F0FC02011763}"/>
          </ac:spMkLst>
        </pc:spChg>
      </pc:sldChg>
      <pc:sldChg chg="addSp delSp modSp new add del mod">
        <pc:chgData name="Tariq Gilani" userId="f95dad9b-1e6c-498c-b573-9242e9268dd4" providerId="ADAL" clId="{E2071E25-6897-4E36-AE6E-14C953FBB85A}" dt="2022-04-24T22:38:48.126" v="23798" actId="47"/>
        <pc:sldMkLst>
          <pc:docMk/>
          <pc:sldMk cId="230792791" sldId="379"/>
        </pc:sldMkLst>
        <pc:spChg chg="del">
          <ac:chgData name="Tariq Gilani" userId="f95dad9b-1e6c-498c-b573-9242e9268dd4" providerId="ADAL" clId="{E2071E25-6897-4E36-AE6E-14C953FBB85A}" dt="2022-04-23T14:53:21.091" v="13855" actId="478"/>
          <ac:spMkLst>
            <pc:docMk/>
            <pc:sldMk cId="230792791" sldId="379"/>
            <ac:spMk id="2" creationId="{39D00666-4C29-4779-8F53-7866ABCED1E2}"/>
          </ac:spMkLst>
        </pc:spChg>
        <pc:spChg chg="del">
          <ac:chgData name="Tariq Gilani" userId="f95dad9b-1e6c-498c-b573-9242e9268dd4" providerId="ADAL" clId="{E2071E25-6897-4E36-AE6E-14C953FBB85A}" dt="2022-04-23T14:53:25.519" v="13856" actId="478"/>
          <ac:spMkLst>
            <pc:docMk/>
            <pc:sldMk cId="230792791" sldId="379"/>
            <ac:spMk id="3" creationId="{6B0D9F07-FB95-4056-BE88-E2C9B0D79D9F}"/>
          </ac:spMkLst>
        </pc:spChg>
        <pc:spChg chg="del">
          <ac:chgData name="Tariq Gilani" userId="f95dad9b-1e6c-498c-b573-9242e9268dd4" providerId="ADAL" clId="{E2071E25-6897-4E36-AE6E-14C953FBB85A}" dt="2022-04-23T14:53:31.546" v="13857" actId="478"/>
          <ac:spMkLst>
            <pc:docMk/>
            <pc:sldMk cId="230792791" sldId="379"/>
            <ac:spMk id="4" creationId="{C9AFCF00-5872-4D99-900D-B1697EE12E66}"/>
          </ac:spMkLst>
        </pc:spChg>
        <pc:spChg chg="add mod">
          <ac:chgData name="Tariq Gilani" userId="f95dad9b-1e6c-498c-b573-9242e9268dd4" providerId="ADAL" clId="{E2071E25-6897-4E36-AE6E-14C953FBB85A}" dt="2022-04-23T15:28:18.232" v="14403" actId="207"/>
          <ac:spMkLst>
            <pc:docMk/>
            <pc:sldMk cId="230792791" sldId="379"/>
            <ac:spMk id="5" creationId="{8EC0CF2A-0795-4DC8-92B4-20380AD02677}"/>
          </ac:spMkLst>
        </pc:spChg>
        <pc:spChg chg="add del mod">
          <ac:chgData name="Tariq Gilani" userId="f95dad9b-1e6c-498c-b573-9242e9268dd4" providerId="ADAL" clId="{E2071E25-6897-4E36-AE6E-14C953FBB85A}" dt="2022-04-23T14:54:36.438" v="13905" actId="478"/>
          <ac:spMkLst>
            <pc:docMk/>
            <pc:sldMk cId="230792791" sldId="379"/>
            <ac:spMk id="6" creationId="{D141403E-6D38-4A96-B3BF-ED50D16B100C}"/>
          </ac:spMkLst>
        </pc:spChg>
        <pc:spChg chg="add mod">
          <ac:chgData name="Tariq Gilani" userId="f95dad9b-1e6c-498c-b573-9242e9268dd4" providerId="ADAL" clId="{E2071E25-6897-4E36-AE6E-14C953FBB85A}" dt="2022-04-23T14:55:29.372" v="13975" actId="14100"/>
          <ac:spMkLst>
            <pc:docMk/>
            <pc:sldMk cId="230792791" sldId="379"/>
            <ac:spMk id="7" creationId="{3481C6B1-0364-4B70-9257-AFC04276413A}"/>
          </ac:spMkLst>
        </pc:spChg>
        <pc:spChg chg="add mod">
          <ac:chgData name="Tariq Gilani" userId="f95dad9b-1e6c-498c-b573-9242e9268dd4" providerId="ADAL" clId="{E2071E25-6897-4E36-AE6E-14C953FBB85A}" dt="2022-04-23T14:59:23.943" v="14033" actId="20577"/>
          <ac:spMkLst>
            <pc:docMk/>
            <pc:sldMk cId="230792791" sldId="379"/>
            <ac:spMk id="8" creationId="{9B88B03A-88B7-46A1-AD5F-EEA8F9A962A0}"/>
          </ac:spMkLst>
        </pc:spChg>
        <pc:spChg chg="add mod">
          <ac:chgData name="Tariq Gilani" userId="f95dad9b-1e6c-498c-b573-9242e9268dd4" providerId="ADAL" clId="{E2071E25-6897-4E36-AE6E-14C953FBB85A}" dt="2022-04-23T14:59:34.744" v="14034" actId="1076"/>
          <ac:spMkLst>
            <pc:docMk/>
            <pc:sldMk cId="230792791" sldId="379"/>
            <ac:spMk id="10" creationId="{10F7F5F2-DF18-4D55-A1CC-95EA80A254F0}"/>
          </ac:spMkLst>
        </pc:spChg>
        <pc:spChg chg="add mod">
          <ac:chgData name="Tariq Gilani" userId="f95dad9b-1e6c-498c-b573-9242e9268dd4" providerId="ADAL" clId="{E2071E25-6897-4E36-AE6E-14C953FBB85A}" dt="2022-04-23T15:01:57.610" v="14080" actId="20577"/>
          <ac:spMkLst>
            <pc:docMk/>
            <pc:sldMk cId="230792791" sldId="379"/>
            <ac:spMk id="11" creationId="{D9814B70-14BC-42F1-A6AD-2CC3D90E6E2D}"/>
          </ac:spMkLst>
        </pc:spChg>
        <pc:spChg chg="add mod">
          <ac:chgData name="Tariq Gilani" userId="f95dad9b-1e6c-498c-b573-9242e9268dd4" providerId="ADAL" clId="{E2071E25-6897-4E36-AE6E-14C953FBB85A}" dt="2022-04-23T15:03:37.600" v="14105" actId="1076"/>
          <ac:spMkLst>
            <pc:docMk/>
            <pc:sldMk cId="230792791" sldId="379"/>
            <ac:spMk id="12" creationId="{9ABAA77B-0AC5-49B1-8973-FAFE74CDF1E3}"/>
          </ac:spMkLst>
        </pc:spChg>
        <pc:spChg chg="add mod">
          <ac:chgData name="Tariq Gilani" userId="f95dad9b-1e6c-498c-b573-9242e9268dd4" providerId="ADAL" clId="{E2071E25-6897-4E36-AE6E-14C953FBB85A}" dt="2022-04-23T15:07:56.682" v="14185" actId="1076"/>
          <ac:spMkLst>
            <pc:docMk/>
            <pc:sldMk cId="230792791" sldId="379"/>
            <ac:spMk id="13" creationId="{6CFFC3D7-6293-496D-A07A-6D3E381B6163}"/>
          </ac:spMkLst>
        </pc:spChg>
        <pc:spChg chg="add mod">
          <ac:chgData name="Tariq Gilani" userId="f95dad9b-1e6c-498c-b573-9242e9268dd4" providerId="ADAL" clId="{E2071E25-6897-4E36-AE6E-14C953FBB85A}" dt="2022-04-23T15:07:59.792" v="14186" actId="1076"/>
          <ac:spMkLst>
            <pc:docMk/>
            <pc:sldMk cId="230792791" sldId="379"/>
            <ac:spMk id="14" creationId="{9A36A371-5C18-4C29-93F0-FCFC0F91D989}"/>
          </ac:spMkLst>
        </pc:spChg>
        <pc:spChg chg="add mod">
          <ac:chgData name="Tariq Gilani" userId="f95dad9b-1e6c-498c-b573-9242e9268dd4" providerId="ADAL" clId="{E2071E25-6897-4E36-AE6E-14C953FBB85A}" dt="2022-04-23T15:15:49.804" v="14231" actId="1076"/>
          <ac:spMkLst>
            <pc:docMk/>
            <pc:sldMk cId="230792791" sldId="379"/>
            <ac:spMk id="15" creationId="{F65CDECA-4F5E-4BB6-9F12-D28BD299AA26}"/>
          </ac:spMkLst>
        </pc:spChg>
        <pc:spChg chg="add mod">
          <ac:chgData name="Tariq Gilani" userId="f95dad9b-1e6c-498c-b573-9242e9268dd4" providerId="ADAL" clId="{E2071E25-6897-4E36-AE6E-14C953FBB85A}" dt="2022-04-23T15:24:10.622" v="14357" actId="1076"/>
          <ac:spMkLst>
            <pc:docMk/>
            <pc:sldMk cId="230792791" sldId="379"/>
            <ac:spMk id="16" creationId="{228EAD1F-BE8D-44DB-8614-B37209AD7F13}"/>
          </ac:spMkLst>
        </pc:spChg>
        <pc:spChg chg="add mod">
          <ac:chgData name="Tariq Gilani" userId="f95dad9b-1e6c-498c-b573-9242e9268dd4" providerId="ADAL" clId="{E2071E25-6897-4E36-AE6E-14C953FBB85A}" dt="2022-04-23T15:23:51.108" v="14354" actId="14100"/>
          <ac:spMkLst>
            <pc:docMk/>
            <pc:sldMk cId="230792791" sldId="379"/>
            <ac:spMk id="17" creationId="{9A9C56F8-EF6B-48D6-A210-7E22E364EDB5}"/>
          </ac:spMkLst>
        </pc:spChg>
        <pc:spChg chg="add mod">
          <ac:chgData name="Tariq Gilani" userId="f95dad9b-1e6c-498c-b573-9242e9268dd4" providerId="ADAL" clId="{E2071E25-6897-4E36-AE6E-14C953FBB85A}" dt="2022-04-23T15:27:15.204" v="14393" actId="1076"/>
          <ac:spMkLst>
            <pc:docMk/>
            <pc:sldMk cId="230792791" sldId="379"/>
            <ac:spMk id="18" creationId="{96EE340A-33C4-42CB-9E60-A986F5FDA846}"/>
          </ac:spMkLst>
        </pc:spChg>
        <pc:spChg chg="add del mod">
          <ac:chgData name="Tariq Gilani" userId="f95dad9b-1e6c-498c-b573-9242e9268dd4" providerId="ADAL" clId="{E2071E25-6897-4E36-AE6E-14C953FBB85A}" dt="2022-04-23T15:22:31.916" v="14339"/>
          <ac:spMkLst>
            <pc:docMk/>
            <pc:sldMk cId="230792791" sldId="379"/>
            <ac:spMk id="22" creationId="{D7DF4B9F-B60F-4B78-9B0A-421FF2BD2378}"/>
          </ac:spMkLst>
        </pc:spChg>
        <pc:spChg chg="add mod">
          <ac:chgData name="Tariq Gilani" userId="f95dad9b-1e6c-498c-b573-9242e9268dd4" providerId="ADAL" clId="{E2071E25-6897-4E36-AE6E-14C953FBB85A}" dt="2022-04-23T15:25:50.063" v="14382" actId="1076"/>
          <ac:spMkLst>
            <pc:docMk/>
            <pc:sldMk cId="230792791" sldId="379"/>
            <ac:spMk id="23" creationId="{8EA12017-4DCE-4D26-B3ED-905B21CD18D8}"/>
          </ac:spMkLst>
        </pc:spChg>
        <pc:spChg chg="add mod">
          <ac:chgData name="Tariq Gilani" userId="f95dad9b-1e6c-498c-b573-9242e9268dd4" providerId="ADAL" clId="{E2071E25-6897-4E36-AE6E-14C953FBB85A}" dt="2022-04-23T15:29:03.323" v="14417" actId="1076"/>
          <ac:spMkLst>
            <pc:docMk/>
            <pc:sldMk cId="230792791" sldId="379"/>
            <ac:spMk id="24" creationId="{CE08C6BE-4A22-4D6A-9769-D44F59AD6BE8}"/>
          </ac:spMkLst>
        </pc:spChg>
        <pc:cxnChg chg="add mod">
          <ac:chgData name="Tariq Gilani" userId="f95dad9b-1e6c-498c-b573-9242e9268dd4" providerId="ADAL" clId="{E2071E25-6897-4E36-AE6E-14C953FBB85A}" dt="2022-04-23T15:21:21.605" v="14327" actId="692"/>
          <ac:cxnSpMkLst>
            <pc:docMk/>
            <pc:sldMk cId="230792791" sldId="379"/>
            <ac:cxnSpMk id="20" creationId="{D5905869-794F-43D3-98CA-D709E3CDC31C}"/>
          </ac:cxnSpMkLst>
        </pc:cxnChg>
      </pc:sldChg>
      <pc:sldChg chg="addSp delSp modSp new del mod">
        <pc:chgData name="Tariq Gilani" userId="f95dad9b-1e6c-498c-b573-9242e9268dd4" providerId="ADAL" clId="{E2071E25-6897-4E36-AE6E-14C953FBB85A}" dt="2022-04-24T22:38:49.059" v="23799" actId="47"/>
        <pc:sldMkLst>
          <pc:docMk/>
          <pc:sldMk cId="2378087602" sldId="380"/>
        </pc:sldMkLst>
        <pc:spChg chg="del">
          <ac:chgData name="Tariq Gilani" userId="f95dad9b-1e6c-498c-b573-9242e9268dd4" providerId="ADAL" clId="{E2071E25-6897-4E36-AE6E-14C953FBB85A}" dt="2022-04-23T15:27:40.996" v="14397" actId="478"/>
          <ac:spMkLst>
            <pc:docMk/>
            <pc:sldMk cId="2378087602" sldId="380"/>
            <ac:spMk id="2" creationId="{14C62AD6-BBD7-4AEA-9B24-D463CA47E26E}"/>
          </ac:spMkLst>
        </pc:spChg>
        <pc:spChg chg="del">
          <ac:chgData name="Tariq Gilani" userId="f95dad9b-1e6c-498c-b573-9242e9268dd4" providerId="ADAL" clId="{E2071E25-6897-4E36-AE6E-14C953FBB85A}" dt="2022-04-23T15:27:43.781" v="14398" actId="478"/>
          <ac:spMkLst>
            <pc:docMk/>
            <pc:sldMk cId="2378087602" sldId="380"/>
            <ac:spMk id="3" creationId="{99E2675F-4BE6-467F-BFB0-566985C0E9A4}"/>
          </ac:spMkLst>
        </pc:spChg>
        <pc:spChg chg="del">
          <ac:chgData name="Tariq Gilani" userId="f95dad9b-1e6c-498c-b573-9242e9268dd4" providerId="ADAL" clId="{E2071E25-6897-4E36-AE6E-14C953FBB85A}" dt="2022-04-23T15:28:34.873" v="14405" actId="478"/>
          <ac:spMkLst>
            <pc:docMk/>
            <pc:sldMk cId="2378087602" sldId="380"/>
            <ac:spMk id="4" creationId="{E480D8A6-4949-4F71-80ED-DBEA3D126A60}"/>
          </ac:spMkLst>
        </pc:spChg>
        <pc:spChg chg="add mod">
          <ac:chgData name="Tariq Gilani" userId="f95dad9b-1e6c-498c-b573-9242e9268dd4" providerId="ADAL" clId="{E2071E25-6897-4E36-AE6E-14C953FBB85A}" dt="2022-04-23T15:28:54.641" v="14416" actId="14100"/>
          <ac:spMkLst>
            <pc:docMk/>
            <pc:sldMk cId="2378087602" sldId="380"/>
            <ac:spMk id="5" creationId="{518982E5-E6D5-493E-BF22-F3EB0FFCFEBA}"/>
          </ac:spMkLst>
        </pc:spChg>
        <pc:spChg chg="add mod">
          <ac:chgData name="Tariq Gilani" userId="f95dad9b-1e6c-498c-b573-9242e9268dd4" providerId="ADAL" clId="{E2071E25-6897-4E36-AE6E-14C953FBB85A}" dt="2022-04-23T16:00:47.088" v="15159" actId="1076"/>
          <ac:spMkLst>
            <pc:docMk/>
            <pc:sldMk cId="2378087602" sldId="380"/>
            <ac:spMk id="6" creationId="{A2D4A674-AA6E-4622-A113-1060B46E132F}"/>
          </ac:spMkLst>
        </pc:spChg>
        <pc:spChg chg="add mod">
          <ac:chgData name="Tariq Gilani" userId="f95dad9b-1e6c-498c-b573-9242e9268dd4" providerId="ADAL" clId="{E2071E25-6897-4E36-AE6E-14C953FBB85A}" dt="2022-04-23T16:00:51.604" v="15160" actId="1076"/>
          <ac:spMkLst>
            <pc:docMk/>
            <pc:sldMk cId="2378087602" sldId="380"/>
            <ac:spMk id="7" creationId="{64FCB7C8-88E5-4DA2-AC20-02404436F368}"/>
          </ac:spMkLst>
        </pc:spChg>
        <pc:spChg chg="add mod">
          <ac:chgData name="Tariq Gilani" userId="f95dad9b-1e6c-498c-b573-9242e9268dd4" providerId="ADAL" clId="{E2071E25-6897-4E36-AE6E-14C953FBB85A}" dt="2022-04-23T16:01:03.500" v="15169" actId="20577"/>
          <ac:spMkLst>
            <pc:docMk/>
            <pc:sldMk cId="2378087602" sldId="380"/>
            <ac:spMk id="8" creationId="{85DCCF74-C9DF-4F8E-AD36-710A548C2F3E}"/>
          </ac:spMkLst>
        </pc:spChg>
        <pc:spChg chg="add mod">
          <ac:chgData name="Tariq Gilani" userId="f95dad9b-1e6c-498c-b573-9242e9268dd4" providerId="ADAL" clId="{E2071E25-6897-4E36-AE6E-14C953FBB85A}" dt="2022-04-23T16:01:08.104" v="15170" actId="1076"/>
          <ac:spMkLst>
            <pc:docMk/>
            <pc:sldMk cId="2378087602" sldId="380"/>
            <ac:spMk id="9" creationId="{1D6211FC-09C9-4A9F-B197-4D851E71A722}"/>
          </ac:spMkLst>
        </pc:spChg>
        <pc:spChg chg="add mod">
          <ac:chgData name="Tariq Gilani" userId="f95dad9b-1e6c-498c-b573-9242e9268dd4" providerId="ADAL" clId="{E2071E25-6897-4E36-AE6E-14C953FBB85A}" dt="2022-04-23T16:01:13.242" v="15172" actId="1076"/>
          <ac:spMkLst>
            <pc:docMk/>
            <pc:sldMk cId="2378087602" sldId="380"/>
            <ac:spMk id="10" creationId="{BAC774C8-2079-4FB3-82D3-B0DC4AC415CE}"/>
          </ac:spMkLst>
        </pc:spChg>
        <pc:spChg chg="add mod">
          <ac:chgData name="Tariq Gilani" userId="f95dad9b-1e6c-498c-b573-9242e9268dd4" providerId="ADAL" clId="{E2071E25-6897-4E36-AE6E-14C953FBB85A}" dt="2022-04-23T16:01:16.396" v="15173" actId="1076"/>
          <ac:spMkLst>
            <pc:docMk/>
            <pc:sldMk cId="2378087602" sldId="380"/>
            <ac:spMk id="11" creationId="{9AE0513D-AFCF-44CC-A2CA-9B3A998C8E1B}"/>
          </ac:spMkLst>
        </pc:spChg>
        <pc:spChg chg="add mod">
          <ac:chgData name="Tariq Gilani" userId="f95dad9b-1e6c-498c-b573-9242e9268dd4" providerId="ADAL" clId="{E2071E25-6897-4E36-AE6E-14C953FBB85A}" dt="2022-04-23T16:01:19.980" v="15174" actId="1076"/>
          <ac:spMkLst>
            <pc:docMk/>
            <pc:sldMk cId="2378087602" sldId="380"/>
            <ac:spMk id="12" creationId="{C5E48D89-44EA-4E58-8DBD-EF6D5FC96402}"/>
          </ac:spMkLst>
        </pc:spChg>
        <pc:spChg chg="add mod">
          <ac:chgData name="Tariq Gilani" userId="f95dad9b-1e6c-498c-b573-9242e9268dd4" providerId="ADAL" clId="{E2071E25-6897-4E36-AE6E-14C953FBB85A}" dt="2022-04-23T16:01:26.209" v="15175" actId="1076"/>
          <ac:spMkLst>
            <pc:docMk/>
            <pc:sldMk cId="2378087602" sldId="380"/>
            <ac:spMk id="13" creationId="{934319FE-9B85-4881-97C4-3031DA3011C5}"/>
          </ac:spMkLst>
        </pc:spChg>
        <pc:spChg chg="add mod">
          <ac:chgData name="Tariq Gilani" userId="f95dad9b-1e6c-498c-b573-9242e9268dd4" providerId="ADAL" clId="{E2071E25-6897-4E36-AE6E-14C953FBB85A}" dt="2022-04-23T16:01:32.465" v="15176" actId="1076"/>
          <ac:spMkLst>
            <pc:docMk/>
            <pc:sldMk cId="2378087602" sldId="380"/>
            <ac:spMk id="14" creationId="{C582B607-9430-484C-861B-61EB28C821C4}"/>
          </ac:spMkLst>
        </pc:spChg>
        <pc:spChg chg="add mod">
          <ac:chgData name="Tariq Gilani" userId="f95dad9b-1e6c-498c-b573-9242e9268dd4" providerId="ADAL" clId="{E2071E25-6897-4E36-AE6E-14C953FBB85A}" dt="2022-04-23T16:01:53.901" v="15182" actId="1076"/>
          <ac:spMkLst>
            <pc:docMk/>
            <pc:sldMk cId="2378087602" sldId="380"/>
            <ac:spMk id="15" creationId="{AC9B1DFB-099A-4197-ABF7-6C5030C1E9BA}"/>
          </ac:spMkLst>
        </pc:spChg>
        <pc:spChg chg="add mod">
          <ac:chgData name="Tariq Gilani" userId="f95dad9b-1e6c-498c-b573-9242e9268dd4" providerId="ADAL" clId="{E2071E25-6897-4E36-AE6E-14C953FBB85A}" dt="2022-04-23T16:01:48.940" v="15180" actId="1076"/>
          <ac:spMkLst>
            <pc:docMk/>
            <pc:sldMk cId="2378087602" sldId="380"/>
            <ac:spMk id="16" creationId="{5E4D9DD0-6276-4F08-92ED-935D64EF4814}"/>
          </ac:spMkLst>
        </pc:spChg>
        <pc:spChg chg="add mod">
          <ac:chgData name="Tariq Gilani" userId="f95dad9b-1e6c-498c-b573-9242e9268dd4" providerId="ADAL" clId="{E2071E25-6897-4E36-AE6E-14C953FBB85A}" dt="2022-04-23T16:01:57.989" v="15183" actId="1076"/>
          <ac:spMkLst>
            <pc:docMk/>
            <pc:sldMk cId="2378087602" sldId="380"/>
            <ac:spMk id="17" creationId="{8A074D98-5385-4878-9EC9-B0C351373B76}"/>
          </ac:spMkLst>
        </pc:spChg>
        <pc:spChg chg="add mod">
          <ac:chgData name="Tariq Gilani" userId="f95dad9b-1e6c-498c-b573-9242e9268dd4" providerId="ADAL" clId="{E2071E25-6897-4E36-AE6E-14C953FBB85A}" dt="2022-04-23T16:02:02.623" v="15184" actId="1076"/>
          <ac:spMkLst>
            <pc:docMk/>
            <pc:sldMk cId="2378087602" sldId="380"/>
            <ac:spMk id="18" creationId="{92A7EAE1-4768-4B43-8529-26CF75FA28E5}"/>
          </ac:spMkLst>
        </pc:spChg>
        <pc:spChg chg="add mod">
          <ac:chgData name="Tariq Gilani" userId="f95dad9b-1e6c-498c-b573-9242e9268dd4" providerId="ADAL" clId="{E2071E25-6897-4E36-AE6E-14C953FBB85A}" dt="2022-04-23T16:02:11.220" v="15186" actId="1076"/>
          <ac:spMkLst>
            <pc:docMk/>
            <pc:sldMk cId="2378087602" sldId="380"/>
            <ac:spMk id="19" creationId="{117035FA-597E-48B4-9FE5-C7D990978A81}"/>
          </ac:spMkLst>
        </pc:spChg>
        <pc:spChg chg="add mod">
          <ac:chgData name="Tariq Gilani" userId="f95dad9b-1e6c-498c-b573-9242e9268dd4" providerId="ADAL" clId="{E2071E25-6897-4E36-AE6E-14C953FBB85A}" dt="2022-04-23T16:02:06.337" v="15185" actId="1076"/>
          <ac:spMkLst>
            <pc:docMk/>
            <pc:sldMk cId="2378087602" sldId="380"/>
            <ac:spMk id="20" creationId="{23243962-6A21-4479-BCA7-251FA1CEC84A}"/>
          </ac:spMkLst>
        </pc:spChg>
        <pc:spChg chg="add mod">
          <ac:chgData name="Tariq Gilani" userId="f95dad9b-1e6c-498c-b573-9242e9268dd4" providerId="ADAL" clId="{E2071E25-6897-4E36-AE6E-14C953FBB85A}" dt="2022-04-23T16:06:47.770" v="15313" actId="20577"/>
          <ac:spMkLst>
            <pc:docMk/>
            <pc:sldMk cId="2378087602" sldId="380"/>
            <ac:spMk id="21" creationId="{AAC96C50-0342-4F87-BDFC-0B9DD1BA0DBE}"/>
          </ac:spMkLst>
        </pc:spChg>
      </pc:sldChg>
      <pc:sldChg chg="addSp delSp modSp new del mod">
        <pc:chgData name="Tariq Gilani" userId="f95dad9b-1e6c-498c-b573-9242e9268dd4" providerId="ADAL" clId="{E2071E25-6897-4E36-AE6E-14C953FBB85A}" dt="2022-04-24T22:38:49.893" v="23800" actId="47"/>
        <pc:sldMkLst>
          <pc:docMk/>
          <pc:sldMk cId="569775" sldId="381"/>
        </pc:sldMkLst>
        <pc:spChg chg="del">
          <ac:chgData name="Tariq Gilani" userId="f95dad9b-1e6c-498c-b573-9242e9268dd4" providerId="ADAL" clId="{E2071E25-6897-4E36-AE6E-14C953FBB85A}" dt="2022-04-23T16:07:35.546" v="15315" actId="478"/>
          <ac:spMkLst>
            <pc:docMk/>
            <pc:sldMk cId="569775" sldId="381"/>
            <ac:spMk id="2" creationId="{3BCAFF19-8055-40D7-92FB-DECE0E5B0442}"/>
          </ac:spMkLst>
        </pc:spChg>
        <pc:spChg chg="add mod">
          <ac:chgData name="Tariq Gilani" userId="f95dad9b-1e6c-498c-b573-9242e9268dd4" providerId="ADAL" clId="{E2071E25-6897-4E36-AE6E-14C953FBB85A}" dt="2022-04-24T03:00:28.711" v="15545" actId="14100"/>
          <ac:spMkLst>
            <pc:docMk/>
            <pc:sldMk cId="569775" sldId="381"/>
            <ac:spMk id="2" creationId="{B61F2659-7EFA-4A7D-BE2E-321939780723}"/>
          </ac:spMkLst>
        </pc:spChg>
        <pc:spChg chg="add mod">
          <ac:chgData name="Tariq Gilani" userId="f95dad9b-1e6c-498c-b573-9242e9268dd4" providerId="ADAL" clId="{E2071E25-6897-4E36-AE6E-14C953FBB85A}" dt="2022-04-24T03:01:24.916" v="15574" actId="14100"/>
          <ac:spMkLst>
            <pc:docMk/>
            <pc:sldMk cId="569775" sldId="381"/>
            <ac:spMk id="3" creationId="{23173A72-24CD-4049-8F88-CCF273479271}"/>
          </ac:spMkLst>
        </pc:spChg>
        <pc:spChg chg="del">
          <ac:chgData name="Tariq Gilani" userId="f95dad9b-1e6c-498c-b573-9242e9268dd4" providerId="ADAL" clId="{E2071E25-6897-4E36-AE6E-14C953FBB85A}" dt="2022-04-23T16:07:38.702" v="15316" actId="478"/>
          <ac:spMkLst>
            <pc:docMk/>
            <pc:sldMk cId="569775" sldId="381"/>
            <ac:spMk id="3" creationId="{4C17439D-48BA-42AD-84F2-E4B01529F720}"/>
          </ac:spMkLst>
        </pc:spChg>
        <pc:spChg chg="add mod">
          <ac:chgData name="Tariq Gilani" userId="f95dad9b-1e6c-498c-b573-9242e9268dd4" providerId="ADAL" clId="{E2071E25-6897-4E36-AE6E-14C953FBB85A}" dt="2022-04-24T03:06:40.734" v="15789" actId="20577"/>
          <ac:spMkLst>
            <pc:docMk/>
            <pc:sldMk cId="569775" sldId="381"/>
            <ac:spMk id="4" creationId="{2809AC74-A313-4902-BCE6-015F939587E5}"/>
          </ac:spMkLst>
        </pc:spChg>
        <pc:spChg chg="del">
          <ac:chgData name="Tariq Gilani" userId="f95dad9b-1e6c-498c-b573-9242e9268dd4" providerId="ADAL" clId="{E2071E25-6897-4E36-AE6E-14C953FBB85A}" dt="2022-04-23T16:07:43.222" v="15317" actId="478"/>
          <ac:spMkLst>
            <pc:docMk/>
            <pc:sldMk cId="569775" sldId="381"/>
            <ac:spMk id="4" creationId="{F0F24C7C-9C45-4B91-90C3-C64498DAF223}"/>
          </ac:spMkLst>
        </pc:spChg>
        <pc:spChg chg="add mod">
          <ac:chgData name="Tariq Gilani" userId="f95dad9b-1e6c-498c-b573-9242e9268dd4" providerId="ADAL" clId="{E2071E25-6897-4E36-AE6E-14C953FBB85A}" dt="2022-04-23T16:08:28.126" v="15345" actId="1076"/>
          <ac:spMkLst>
            <pc:docMk/>
            <pc:sldMk cId="569775" sldId="381"/>
            <ac:spMk id="5" creationId="{EF5C31C2-BC9A-452B-8526-FF4A4FC576BD}"/>
          </ac:spMkLst>
        </pc:spChg>
        <pc:spChg chg="add mod">
          <ac:chgData name="Tariq Gilani" userId="f95dad9b-1e6c-498c-b573-9242e9268dd4" providerId="ADAL" clId="{E2071E25-6897-4E36-AE6E-14C953FBB85A}" dt="2022-04-23T16:09:19.062" v="15411" actId="122"/>
          <ac:spMkLst>
            <pc:docMk/>
            <pc:sldMk cId="569775" sldId="381"/>
            <ac:spMk id="6" creationId="{4234BF8D-A3B5-4C62-91AB-B70CFCAF6B9C}"/>
          </ac:spMkLst>
        </pc:spChg>
        <pc:spChg chg="add del mod">
          <ac:chgData name="Tariq Gilani" userId="f95dad9b-1e6c-498c-b573-9242e9268dd4" providerId="ADAL" clId="{E2071E25-6897-4E36-AE6E-14C953FBB85A}" dt="2022-04-24T03:02:32.406" v="15645"/>
          <ac:spMkLst>
            <pc:docMk/>
            <pc:sldMk cId="569775" sldId="381"/>
            <ac:spMk id="7" creationId="{D340A660-F24B-42D4-A788-1349B38C033E}"/>
          </ac:spMkLst>
        </pc:spChg>
        <pc:spChg chg="add mod">
          <ac:chgData name="Tariq Gilani" userId="f95dad9b-1e6c-498c-b573-9242e9268dd4" providerId="ADAL" clId="{E2071E25-6897-4E36-AE6E-14C953FBB85A}" dt="2022-04-24T03:05:16.372" v="15759" actId="16959"/>
          <ac:spMkLst>
            <pc:docMk/>
            <pc:sldMk cId="569775" sldId="381"/>
            <ac:spMk id="8" creationId="{94FAF52C-E7EA-44B6-AB1D-BEF1AEA80C6C}"/>
          </ac:spMkLst>
        </pc:spChg>
        <pc:spChg chg="add mod">
          <ac:chgData name="Tariq Gilani" userId="f95dad9b-1e6c-498c-b573-9242e9268dd4" providerId="ADAL" clId="{E2071E25-6897-4E36-AE6E-14C953FBB85A}" dt="2022-04-24T03:11:40.810" v="15988" actId="16959"/>
          <ac:spMkLst>
            <pc:docMk/>
            <pc:sldMk cId="569775" sldId="381"/>
            <ac:spMk id="9" creationId="{22EE6288-C947-4F89-A7E4-9293CAA50E46}"/>
          </ac:spMkLst>
        </pc:spChg>
        <pc:spChg chg="add mod">
          <ac:chgData name="Tariq Gilani" userId="f95dad9b-1e6c-498c-b573-9242e9268dd4" providerId="ADAL" clId="{E2071E25-6897-4E36-AE6E-14C953FBB85A}" dt="2022-04-24T03:23:33.630" v="16464" actId="113"/>
          <ac:spMkLst>
            <pc:docMk/>
            <pc:sldMk cId="569775" sldId="381"/>
            <ac:spMk id="10" creationId="{9CBD378B-DDF3-4384-B137-C20965A0FDC9}"/>
          </ac:spMkLst>
        </pc:spChg>
        <pc:spChg chg="add mod">
          <ac:chgData name="Tariq Gilani" userId="f95dad9b-1e6c-498c-b573-9242e9268dd4" providerId="ADAL" clId="{E2071E25-6897-4E36-AE6E-14C953FBB85A}" dt="2022-04-24T03:22:58.711" v="16460" actId="1076"/>
          <ac:spMkLst>
            <pc:docMk/>
            <pc:sldMk cId="569775" sldId="381"/>
            <ac:spMk id="11" creationId="{75567C3C-9911-40BA-9E32-1EBF35334EA3}"/>
          </ac:spMkLst>
        </pc:spChg>
        <pc:spChg chg="add mod">
          <ac:chgData name="Tariq Gilani" userId="f95dad9b-1e6c-498c-b573-9242e9268dd4" providerId="ADAL" clId="{E2071E25-6897-4E36-AE6E-14C953FBB85A}" dt="2022-04-24T03:22:55.637" v="16459" actId="1076"/>
          <ac:spMkLst>
            <pc:docMk/>
            <pc:sldMk cId="569775" sldId="381"/>
            <ac:spMk id="12" creationId="{B789043A-B885-4C12-8632-26F8E69CF39B}"/>
          </ac:spMkLst>
        </pc:spChg>
        <pc:spChg chg="add mod">
          <ac:chgData name="Tariq Gilani" userId="f95dad9b-1e6c-498c-b573-9242e9268dd4" providerId="ADAL" clId="{E2071E25-6897-4E36-AE6E-14C953FBB85A}" dt="2022-04-24T03:22:51.882" v="16458" actId="1076"/>
          <ac:spMkLst>
            <pc:docMk/>
            <pc:sldMk cId="569775" sldId="381"/>
            <ac:spMk id="13" creationId="{6D0EB6DA-01FC-4580-B6ED-E11659837B51}"/>
          </ac:spMkLst>
        </pc:spChg>
        <pc:spChg chg="add mod">
          <ac:chgData name="Tariq Gilani" userId="f95dad9b-1e6c-498c-b573-9242e9268dd4" providerId="ADAL" clId="{E2071E25-6897-4E36-AE6E-14C953FBB85A}" dt="2022-04-24T03:23:26.365" v="16463" actId="14100"/>
          <ac:spMkLst>
            <pc:docMk/>
            <pc:sldMk cId="569775" sldId="381"/>
            <ac:spMk id="14" creationId="{4FD873CD-62D5-4F9F-8621-E6E6D8A775A0}"/>
          </ac:spMkLst>
        </pc:spChg>
      </pc:sldChg>
      <pc:sldChg chg="addSp delSp modSp new del mod">
        <pc:chgData name="Tariq Gilani" userId="f95dad9b-1e6c-498c-b573-9242e9268dd4" providerId="ADAL" clId="{E2071E25-6897-4E36-AE6E-14C953FBB85A}" dt="2022-04-24T22:39:00.029" v="23806" actId="47"/>
        <pc:sldMkLst>
          <pc:docMk/>
          <pc:sldMk cId="1358810264" sldId="382"/>
        </pc:sldMkLst>
        <pc:spChg chg="add mod">
          <ac:chgData name="Tariq Gilani" userId="f95dad9b-1e6c-498c-b573-9242e9268dd4" providerId="ADAL" clId="{E2071E25-6897-4E36-AE6E-14C953FBB85A}" dt="2022-04-24T13:39:14.197" v="19047" actId="14100"/>
          <ac:spMkLst>
            <pc:docMk/>
            <pc:sldMk cId="1358810264" sldId="382"/>
            <ac:spMk id="2" creationId="{63C64E9B-D602-4F09-9C58-D6DD8EFE8886}"/>
          </ac:spMkLst>
        </pc:spChg>
        <pc:spChg chg="del">
          <ac:chgData name="Tariq Gilani" userId="f95dad9b-1e6c-498c-b573-9242e9268dd4" providerId="ADAL" clId="{E2071E25-6897-4E36-AE6E-14C953FBB85A}" dt="2022-04-23T16:10:20.494" v="15413" actId="478"/>
          <ac:spMkLst>
            <pc:docMk/>
            <pc:sldMk cId="1358810264" sldId="382"/>
            <ac:spMk id="2" creationId="{B55877BC-191D-401C-B539-55B28E8836F2}"/>
          </ac:spMkLst>
        </pc:spChg>
        <pc:spChg chg="add mod">
          <ac:chgData name="Tariq Gilani" userId="f95dad9b-1e6c-498c-b573-9242e9268dd4" providerId="ADAL" clId="{E2071E25-6897-4E36-AE6E-14C953FBB85A}" dt="2022-04-24T13:40:24.281" v="19069" actId="1076"/>
          <ac:spMkLst>
            <pc:docMk/>
            <pc:sldMk cId="1358810264" sldId="382"/>
            <ac:spMk id="3" creationId="{44BF42DB-B963-4D9B-8BE2-46CEB3525F0D}"/>
          </ac:spMkLst>
        </pc:spChg>
        <pc:spChg chg="del">
          <ac:chgData name="Tariq Gilani" userId="f95dad9b-1e6c-498c-b573-9242e9268dd4" providerId="ADAL" clId="{E2071E25-6897-4E36-AE6E-14C953FBB85A}" dt="2022-04-23T16:10:25.103" v="15414" actId="478"/>
          <ac:spMkLst>
            <pc:docMk/>
            <pc:sldMk cId="1358810264" sldId="382"/>
            <ac:spMk id="3" creationId="{AA327919-BED6-4496-9DDC-8C9B02A787D0}"/>
          </ac:spMkLst>
        </pc:spChg>
        <pc:spChg chg="del">
          <ac:chgData name="Tariq Gilani" userId="f95dad9b-1e6c-498c-b573-9242e9268dd4" providerId="ADAL" clId="{E2071E25-6897-4E36-AE6E-14C953FBB85A}" dt="2022-04-23T16:10:32.219" v="15415" actId="478"/>
          <ac:spMkLst>
            <pc:docMk/>
            <pc:sldMk cId="1358810264" sldId="382"/>
            <ac:spMk id="4" creationId="{4C789D7A-B1A8-407F-9E5D-4F8757966177}"/>
          </ac:spMkLst>
        </pc:spChg>
        <pc:spChg chg="add mod">
          <ac:chgData name="Tariq Gilani" userId="f95dad9b-1e6c-498c-b573-9242e9268dd4" providerId="ADAL" clId="{E2071E25-6897-4E36-AE6E-14C953FBB85A}" dt="2022-04-24T13:42:59.778" v="19116" actId="1076"/>
          <ac:spMkLst>
            <pc:docMk/>
            <pc:sldMk cId="1358810264" sldId="382"/>
            <ac:spMk id="4" creationId="{D06875FB-C139-4A20-BE04-8CC4EDF4FDE7}"/>
          </ac:spMkLst>
        </pc:spChg>
        <pc:spChg chg="add mod">
          <ac:chgData name="Tariq Gilani" userId="f95dad9b-1e6c-498c-b573-9242e9268dd4" providerId="ADAL" clId="{E2071E25-6897-4E36-AE6E-14C953FBB85A}" dt="2022-04-24T13:42:27.649" v="19111" actId="14100"/>
          <ac:spMkLst>
            <pc:docMk/>
            <pc:sldMk cId="1358810264" sldId="382"/>
            <ac:spMk id="5" creationId="{7E995BFD-D82D-4692-8F4A-9BDFFE07EC96}"/>
          </ac:spMkLst>
        </pc:spChg>
        <pc:spChg chg="add mod">
          <ac:chgData name="Tariq Gilani" userId="f95dad9b-1e6c-498c-b573-9242e9268dd4" providerId="ADAL" clId="{E2071E25-6897-4E36-AE6E-14C953FBB85A}" dt="2022-04-24T13:41:41.485" v="19092" actId="1076"/>
          <ac:spMkLst>
            <pc:docMk/>
            <pc:sldMk cId="1358810264" sldId="382"/>
            <ac:spMk id="6" creationId="{3CE3D52A-FA61-47CA-A932-A68663969EBC}"/>
          </ac:spMkLst>
        </pc:spChg>
        <pc:spChg chg="add mod">
          <ac:chgData name="Tariq Gilani" userId="f95dad9b-1e6c-498c-b573-9242e9268dd4" providerId="ADAL" clId="{E2071E25-6897-4E36-AE6E-14C953FBB85A}" dt="2022-04-24T13:49:21.807" v="19431" actId="6549"/>
          <ac:spMkLst>
            <pc:docMk/>
            <pc:sldMk cId="1358810264" sldId="382"/>
            <ac:spMk id="7" creationId="{DC3459D1-7DFC-4C10-9B96-9C3579282593}"/>
          </ac:spMkLst>
        </pc:spChg>
        <pc:spChg chg="add del mod">
          <ac:chgData name="Tariq Gilani" userId="f95dad9b-1e6c-498c-b573-9242e9268dd4" providerId="ADAL" clId="{E2071E25-6897-4E36-AE6E-14C953FBB85A}" dt="2022-04-24T14:09:57.161" v="19761" actId="478"/>
          <ac:spMkLst>
            <pc:docMk/>
            <pc:sldMk cId="1358810264" sldId="382"/>
            <ac:spMk id="8" creationId="{2E1829C0-C739-4907-AA5C-1CF96BB20258}"/>
          </ac:spMkLst>
        </pc:spChg>
        <pc:spChg chg="add del mod">
          <ac:chgData name="Tariq Gilani" userId="f95dad9b-1e6c-498c-b573-9242e9268dd4" providerId="ADAL" clId="{E2071E25-6897-4E36-AE6E-14C953FBB85A}" dt="2022-04-24T13:50:16.081" v="19452"/>
          <ac:spMkLst>
            <pc:docMk/>
            <pc:sldMk cId="1358810264" sldId="382"/>
            <ac:spMk id="9" creationId="{E06002F8-63A0-4F64-B48A-46C8DCFC9F9D}"/>
          </ac:spMkLst>
        </pc:spChg>
        <pc:spChg chg="add mod">
          <ac:chgData name="Tariq Gilani" userId="f95dad9b-1e6c-498c-b573-9242e9268dd4" providerId="ADAL" clId="{E2071E25-6897-4E36-AE6E-14C953FBB85A}" dt="2022-04-24T13:50:13.664" v="19450" actId="14100"/>
          <ac:spMkLst>
            <pc:docMk/>
            <pc:sldMk cId="1358810264" sldId="382"/>
            <ac:spMk id="11" creationId="{2C8648E8-6BF2-49D3-B38F-B070BA69DE1D}"/>
          </ac:spMkLst>
        </pc:spChg>
        <pc:spChg chg="add mod">
          <ac:chgData name="Tariq Gilani" userId="f95dad9b-1e6c-498c-b573-9242e9268dd4" providerId="ADAL" clId="{E2071E25-6897-4E36-AE6E-14C953FBB85A}" dt="2022-04-24T13:50:50.727" v="19486" actId="14100"/>
          <ac:spMkLst>
            <pc:docMk/>
            <pc:sldMk cId="1358810264" sldId="382"/>
            <ac:spMk id="12" creationId="{D45AC606-FEF0-4448-BD2C-7A9FCE1B3B7C}"/>
          </ac:spMkLst>
        </pc:spChg>
        <pc:spChg chg="add mod">
          <ac:chgData name="Tariq Gilani" userId="f95dad9b-1e6c-498c-b573-9242e9268dd4" providerId="ADAL" clId="{E2071E25-6897-4E36-AE6E-14C953FBB85A}" dt="2022-04-24T13:53:53.765" v="19554" actId="1076"/>
          <ac:spMkLst>
            <pc:docMk/>
            <pc:sldMk cId="1358810264" sldId="382"/>
            <ac:spMk id="13" creationId="{4B682972-B98B-43A1-95DD-6F1F718D1E0F}"/>
          </ac:spMkLst>
        </pc:spChg>
        <pc:spChg chg="add mod">
          <ac:chgData name="Tariq Gilani" userId="f95dad9b-1e6c-498c-b573-9242e9268dd4" providerId="ADAL" clId="{E2071E25-6897-4E36-AE6E-14C953FBB85A}" dt="2022-04-24T13:56:42.888" v="19585" actId="1076"/>
          <ac:spMkLst>
            <pc:docMk/>
            <pc:sldMk cId="1358810264" sldId="382"/>
            <ac:spMk id="14" creationId="{B3C70377-D81C-4188-857C-3664BAFDBDF5}"/>
          </ac:spMkLst>
        </pc:spChg>
        <pc:spChg chg="add mod">
          <ac:chgData name="Tariq Gilani" userId="f95dad9b-1e6c-498c-b573-9242e9268dd4" providerId="ADAL" clId="{E2071E25-6897-4E36-AE6E-14C953FBB85A}" dt="2022-04-24T14:01:07.117" v="19665" actId="20577"/>
          <ac:spMkLst>
            <pc:docMk/>
            <pc:sldMk cId="1358810264" sldId="382"/>
            <ac:spMk id="15" creationId="{7319517E-1564-4BAE-A37B-004AF3E44F4B}"/>
          </ac:spMkLst>
        </pc:spChg>
        <pc:spChg chg="add mod">
          <ac:chgData name="Tariq Gilani" userId="f95dad9b-1e6c-498c-b573-9242e9268dd4" providerId="ADAL" clId="{E2071E25-6897-4E36-AE6E-14C953FBB85A}" dt="2022-04-24T13:57:50.708" v="19593" actId="16959"/>
          <ac:spMkLst>
            <pc:docMk/>
            <pc:sldMk cId="1358810264" sldId="382"/>
            <ac:spMk id="16" creationId="{CA9C90CE-C145-4EC6-AD9B-BD277CE455EE}"/>
          </ac:spMkLst>
        </pc:spChg>
        <pc:spChg chg="add mod">
          <ac:chgData name="Tariq Gilani" userId="f95dad9b-1e6c-498c-b573-9242e9268dd4" providerId="ADAL" clId="{E2071E25-6897-4E36-AE6E-14C953FBB85A}" dt="2022-04-24T14:03:21.365" v="19686" actId="1076"/>
          <ac:spMkLst>
            <pc:docMk/>
            <pc:sldMk cId="1358810264" sldId="382"/>
            <ac:spMk id="17" creationId="{624D03BB-0588-4EAF-B8B9-DDAF4FE72C85}"/>
          </ac:spMkLst>
        </pc:spChg>
        <pc:spChg chg="add mod">
          <ac:chgData name="Tariq Gilani" userId="f95dad9b-1e6c-498c-b573-9242e9268dd4" providerId="ADAL" clId="{E2071E25-6897-4E36-AE6E-14C953FBB85A}" dt="2022-04-24T14:03:15.718" v="19685" actId="1076"/>
          <ac:spMkLst>
            <pc:docMk/>
            <pc:sldMk cId="1358810264" sldId="382"/>
            <ac:spMk id="18" creationId="{4DA779CC-1F69-4D98-872B-D4EC2FBC494B}"/>
          </ac:spMkLst>
        </pc:spChg>
        <pc:spChg chg="add mod">
          <ac:chgData name="Tariq Gilani" userId="f95dad9b-1e6c-498c-b573-9242e9268dd4" providerId="ADAL" clId="{E2071E25-6897-4E36-AE6E-14C953FBB85A}" dt="2022-04-24T14:06:42.815" v="19719" actId="1076"/>
          <ac:spMkLst>
            <pc:docMk/>
            <pc:sldMk cId="1358810264" sldId="382"/>
            <ac:spMk id="19" creationId="{1C04ADBF-9147-40A9-B422-C8356DA19B51}"/>
          </ac:spMkLst>
        </pc:spChg>
        <pc:spChg chg="add mod">
          <ac:chgData name="Tariq Gilani" userId="f95dad9b-1e6c-498c-b573-9242e9268dd4" providerId="ADAL" clId="{E2071E25-6897-4E36-AE6E-14C953FBB85A}" dt="2022-04-24T14:06:27.731" v="19717" actId="1076"/>
          <ac:spMkLst>
            <pc:docMk/>
            <pc:sldMk cId="1358810264" sldId="382"/>
            <ac:spMk id="20" creationId="{94A02E46-36F2-41F6-A354-90E950AB9D63}"/>
          </ac:spMkLst>
        </pc:spChg>
        <pc:spChg chg="add mod">
          <ac:chgData name="Tariq Gilani" userId="f95dad9b-1e6c-498c-b573-9242e9268dd4" providerId="ADAL" clId="{E2071E25-6897-4E36-AE6E-14C953FBB85A}" dt="2022-04-24T14:11:46.532" v="19780" actId="1076"/>
          <ac:spMkLst>
            <pc:docMk/>
            <pc:sldMk cId="1358810264" sldId="382"/>
            <ac:spMk id="21" creationId="{8382D841-9B85-4A2D-A618-0E8D7D605EE9}"/>
          </ac:spMkLst>
        </pc:spChg>
        <pc:spChg chg="add mod">
          <ac:chgData name="Tariq Gilani" userId="f95dad9b-1e6c-498c-b573-9242e9268dd4" providerId="ADAL" clId="{E2071E25-6897-4E36-AE6E-14C953FBB85A}" dt="2022-04-24T14:11:58.366" v="19783" actId="692"/>
          <ac:spMkLst>
            <pc:docMk/>
            <pc:sldMk cId="1358810264" sldId="382"/>
            <ac:spMk id="22" creationId="{9F453386-1F3B-430E-A2EF-8B38C6BE14BB}"/>
          </ac:spMkLst>
        </pc:spChg>
        <pc:spChg chg="add mod">
          <ac:chgData name="Tariq Gilani" userId="f95dad9b-1e6c-498c-b573-9242e9268dd4" providerId="ADAL" clId="{E2071E25-6897-4E36-AE6E-14C953FBB85A}" dt="2022-04-24T14:57:42.236" v="21201" actId="14100"/>
          <ac:spMkLst>
            <pc:docMk/>
            <pc:sldMk cId="1358810264" sldId="382"/>
            <ac:spMk id="23" creationId="{410FCBF6-1ABB-4004-B12E-F3D2C818FE99}"/>
          </ac:spMkLst>
        </pc:spChg>
      </pc:sldChg>
      <pc:sldChg chg="addSp delSp modSp new del mod">
        <pc:chgData name="Tariq Gilani" userId="f95dad9b-1e6c-498c-b573-9242e9268dd4" providerId="ADAL" clId="{E2071E25-6897-4E36-AE6E-14C953FBB85A}" dt="2022-04-24T22:38:52.731" v="23801" actId="47"/>
        <pc:sldMkLst>
          <pc:docMk/>
          <pc:sldMk cId="3778769403" sldId="383"/>
        </pc:sldMkLst>
        <pc:spChg chg="del">
          <ac:chgData name="Tariq Gilani" userId="f95dad9b-1e6c-498c-b573-9242e9268dd4" providerId="ADAL" clId="{E2071E25-6897-4E36-AE6E-14C953FBB85A}" dt="2022-04-24T03:17:10.513" v="16225" actId="478"/>
          <ac:spMkLst>
            <pc:docMk/>
            <pc:sldMk cId="3778769403" sldId="383"/>
            <ac:spMk id="2" creationId="{43182831-8AF5-417B-8BD1-BEB518307AC6}"/>
          </ac:spMkLst>
        </pc:spChg>
        <pc:spChg chg="del">
          <ac:chgData name="Tariq Gilani" userId="f95dad9b-1e6c-498c-b573-9242e9268dd4" providerId="ADAL" clId="{E2071E25-6897-4E36-AE6E-14C953FBB85A}" dt="2022-04-24T03:17:13.502" v="16226" actId="478"/>
          <ac:spMkLst>
            <pc:docMk/>
            <pc:sldMk cId="3778769403" sldId="383"/>
            <ac:spMk id="3" creationId="{24BAECF7-9F2C-4F39-A86C-2025CB4EA6D5}"/>
          </ac:spMkLst>
        </pc:spChg>
        <pc:spChg chg="del">
          <ac:chgData name="Tariq Gilani" userId="f95dad9b-1e6c-498c-b573-9242e9268dd4" providerId="ADAL" clId="{E2071E25-6897-4E36-AE6E-14C953FBB85A}" dt="2022-04-24T03:17:18.297" v="16227" actId="478"/>
          <ac:spMkLst>
            <pc:docMk/>
            <pc:sldMk cId="3778769403" sldId="383"/>
            <ac:spMk id="4" creationId="{837A4345-E581-418C-AA6A-6C8DF2DE16F9}"/>
          </ac:spMkLst>
        </pc:spChg>
        <pc:spChg chg="add mod">
          <ac:chgData name="Tariq Gilani" userId="f95dad9b-1e6c-498c-b573-9242e9268dd4" providerId="ADAL" clId="{E2071E25-6897-4E36-AE6E-14C953FBB85A}" dt="2022-04-24T03:17:52.715" v="16237" actId="20577"/>
          <ac:spMkLst>
            <pc:docMk/>
            <pc:sldMk cId="3778769403" sldId="383"/>
            <ac:spMk id="5" creationId="{F7D87DC4-4914-4E32-8E77-81394A885F49}"/>
          </ac:spMkLst>
        </pc:spChg>
        <pc:spChg chg="add mod">
          <ac:chgData name="Tariq Gilani" userId="f95dad9b-1e6c-498c-b573-9242e9268dd4" providerId="ADAL" clId="{E2071E25-6897-4E36-AE6E-14C953FBB85A}" dt="2022-04-24T03:18:53.153" v="16265" actId="14100"/>
          <ac:spMkLst>
            <pc:docMk/>
            <pc:sldMk cId="3778769403" sldId="383"/>
            <ac:spMk id="6" creationId="{2A0B3807-3915-4669-A67C-BF8D6CEB05C8}"/>
          </ac:spMkLst>
        </pc:spChg>
        <pc:spChg chg="add mod">
          <ac:chgData name="Tariq Gilani" userId="f95dad9b-1e6c-498c-b573-9242e9268dd4" providerId="ADAL" clId="{E2071E25-6897-4E36-AE6E-14C953FBB85A}" dt="2022-04-24T03:20:48.102" v="16348" actId="1076"/>
          <ac:spMkLst>
            <pc:docMk/>
            <pc:sldMk cId="3778769403" sldId="383"/>
            <ac:spMk id="7" creationId="{43ACC592-3173-4B7F-9E48-69A8423811B7}"/>
          </ac:spMkLst>
        </pc:spChg>
        <pc:spChg chg="add del mod">
          <ac:chgData name="Tariq Gilani" userId="f95dad9b-1e6c-498c-b573-9242e9268dd4" providerId="ADAL" clId="{E2071E25-6897-4E36-AE6E-14C953FBB85A}" dt="2022-04-24T03:53:02.572" v="17164" actId="21"/>
          <ac:spMkLst>
            <pc:docMk/>
            <pc:sldMk cId="3778769403" sldId="383"/>
            <ac:spMk id="8" creationId="{94F32558-93D7-4C1C-B02F-5A5CBE5EAF0E}"/>
          </ac:spMkLst>
        </pc:spChg>
        <pc:spChg chg="add mod">
          <ac:chgData name="Tariq Gilani" userId="f95dad9b-1e6c-498c-b573-9242e9268dd4" providerId="ADAL" clId="{E2071E25-6897-4E36-AE6E-14C953FBB85A}" dt="2022-04-24T03:27:49.126" v="16629" actId="14100"/>
          <ac:spMkLst>
            <pc:docMk/>
            <pc:sldMk cId="3778769403" sldId="383"/>
            <ac:spMk id="9" creationId="{F557CB5C-D26D-46FD-AEC6-6C04E8707D39}"/>
          </ac:spMkLst>
        </pc:spChg>
        <pc:spChg chg="add del mod">
          <ac:chgData name="Tariq Gilani" userId="f95dad9b-1e6c-498c-b573-9242e9268dd4" providerId="ADAL" clId="{E2071E25-6897-4E36-AE6E-14C953FBB85A}" dt="2022-04-24T03:28:01.060" v="16633"/>
          <ac:spMkLst>
            <pc:docMk/>
            <pc:sldMk cId="3778769403" sldId="383"/>
            <ac:spMk id="10" creationId="{B47719A9-920E-4B82-82C6-57A75573F1DF}"/>
          </ac:spMkLst>
        </pc:spChg>
        <pc:spChg chg="add mod">
          <ac:chgData name="Tariq Gilani" userId="f95dad9b-1e6c-498c-b573-9242e9268dd4" providerId="ADAL" clId="{E2071E25-6897-4E36-AE6E-14C953FBB85A}" dt="2022-04-24T03:29:36.748" v="16665" actId="16959"/>
          <ac:spMkLst>
            <pc:docMk/>
            <pc:sldMk cId="3778769403" sldId="383"/>
            <ac:spMk id="11" creationId="{8D858C6C-2E02-44EB-AAC9-C29DAFD069D6}"/>
          </ac:spMkLst>
        </pc:spChg>
        <pc:spChg chg="add mod">
          <ac:chgData name="Tariq Gilani" userId="f95dad9b-1e6c-498c-b573-9242e9268dd4" providerId="ADAL" clId="{E2071E25-6897-4E36-AE6E-14C953FBB85A}" dt="2022-04-24T03:31:38.662" v="16693" actId="692"/>
          <ac:spMkLst>
            <pc:docMk/>
            <pc:sldMk cId="3778769403" sldId="383"/>
            <ac:spMk id="12" creationId="{BA202B59-59B4-4425-BD6A-C2118D8C3E70}"/>
          </ac:spMkLst>
        </pc:spChg>
        <pc:spChg chg="add mod">
          <ac:chgData name="Tariq Gilani" userId="f95dad9b-1e6c-498c-b573-9242e9268dd4" providerId="ADAL" clId="{E2071E25-6897-4E36-AE6E-14C953FBB85A}" dt="2022-04-24T03:35:14.564" v="16754" actId="20577"/>
          <ac:spMkLst>
            <pc:docMk/>
            <pc:sldMk cId="3778769403" sldId="383"/>
            <ac:spMk id="13" creationId="{2B87749B-D443-48AC-8A12-F23A24539879}"/>
          </ac:spMkLst>
        </pc:spChg>
        <pc:spChg chg="add mod">
          <ac:chgData name="Tariq Gilani" userId="f95dad9b-1e6c-498c-b573-9242e9268dd4" providerId="ADAL" clId="{E2071E25-6897-4E36-AE6E-14C953FBB85A}" dt="2022-04-24T03:35:26.092" v="16757" actId="692"/>
          <ac:spMkLst>
            <pc:docMk/>
            <pc:sldMk cId="3778769403" sldId="383"/>
            <ac:spMk id="14" creationId="{8C3B67BC-7DB3-4FCF-99AF-8401D1B711B8}"/>
          </ac:spMkLst>
        </pc:spChg>
        <pc:spChg chg="add mod">
          <ac:chgData name="Tariq Gilani" userId="f95dad9b-1e6c-498c-b573-9242e9268dd4" providerId="ADAL" clId="{E2071E25-6897-4E36-AE6E-14C953FBB85A}" dt="2022-04-24T03:37:18.903" v="16792" actId="20577"/>
          <ac:spMkLst>
            <pc:docMk/>
            <pc:sldMk cId="3778769403" sldId="383"/>
            <ac:spMk id="15" creationId="{7167328A-5C11-43A5-9187-0CBE3A908B29}"/>
          </ac:spMkLst>
        </pc:spChg>
        <pc:spChg chg="add mod">
          <ac:chgData name="Tariq Gilani" userId="f95dad9b-1e6c-498c-b573-9242e9268dd4" providerId="ADAL" clId="{E2071E25-6897-4E36-AE6E-14C953FBB85A}" dt="2022-04-24T03:39:41.782" v="16857" actId="14100"/>
          <ac:spMkLst>
            <pc:docMk/>
            <pc:sldMk cId="3778769403" sldId="383"/>
            <ac:spMk id="16" creationId="{6DB2E8F7-890E-4E91-A845-2FF2482576D6}"/>
          </ac:spMkLst>
        </pc:spChg>
        <pc:spChg chg="add mod">
          <ac:chgData name="Tariq Gilani" userId="f95dad9b-1e6c-498c-b573-9242e9268dd4" providerId="ADAL" clId="{E2071E25-6897-4E36-AE6E-14C953FBB85A}" dt="2022-04-24T03:41:26.763" v="16905" actId="14100"/>
          <ac:spMkLst>
            <pc:docMk/>
            <pc:sldMk cId="3778769403" sldId="383"/>
            <ac:spMk id="17" creationId="{4FC2734D-5762-4C26-AACE-1C15398D494E}"/>
          </ac:spMkLst>
        </pc:spChg>
        <pc:spChg chg="add mod">
          <ac:chgData name="Tariq Gilani" userId="f95dad9b-1e6c-498c-b573-9242e9268dd4" providerId="ADAL" clId="{E2071E25-6897-4E36-AE6E-14C953FBB85A}" dt="2022-04-24T03:43:29.657" v="16930" actId="1076"/>
          <ac:spMkLst>
            <pc:docMk/>
            <pc:sldMk cId="3778769403" sldId="383"/>
            <ac:spMk id="18" creationId="{341B9A5E-34C2-437E-9E30-F7BD3EB77288}"/>
          </ac:spMkLst>
        </pc:spChg>
        <pc:spChg chg="add mod">
          <ac:chgData name="Tariq Gilani" userId="f95dad9b-1e6c-498c-b573-9242e9268dd4" providerId="ADAL" clId="{E2071E25-6897-4E36-AE6E-14C953FBB85A}" dt="2022-04-24T03:43:33.648" v="16931" actId="1076"/>
          <ac:spMkLst>
            <pc:docMk/>
            <pc:sldMk cId="3778769403" sldId="383"/>
            <ac:spMk id="19" creationId="{3F644F53-3150-499F-8B7C-06DF2B045868}"/>
          </ac:spMkLst>
        </pc:spChg>
        <pc:spChg chg="add mod">
          <ac:chgData name="Tariq Gilani" userId="f95dad9b-1e6c-498c-b573-9242e9268dd4" providerId="ADAL" clId="{E2071E25-6897-4E36-AE6E-14C953FBB85A}" dt="2022-04-24T03:44:27.649" v="16968" actId="1076"/>
          <ac:spMkLst>
            <pc:docMk/>
            <pc:sldMk cId="3778769403" sldId="383"/>
            <ac:spMk id="20" creationId="{645E41CB-799C-48B6-8E67-91CE1CAAAFD8}"/>
          </ac:spMkLst>
        </pc:spChg>
        <pc:spChg chg="add mod">
          <ac:chgData name="Tariq Gilani" userId="f95dad9b-1e6c-498c-b573-9242e9268dd4" providerId="ADAL" clId="{E2071E25-6897-4E36-AE6E-14C953FBB85A}" dt="2022-04-24T03:45:29.039" v="17028" actId="1076"/>
          <ac:spMkLst>
            <pc:docMk/>
            <pc:sldMk cId="3778769403" sldId="383"/>
            <ac:spMk id="21" creationId="{FC81BFDA-3213-45D0-A773-A2EB5ADB132B}"/>
          </ac:spMkLst>
        </pc:spChg>
        <pc:spChg chg="add mod">
          <ac:chgData name="Tariq Gilani" userId="f95dad9b-1e6c-498c-b573-9242e9268dd4" providerId="ADAL" clId="{E2071E25-6897-4E36-AE6E-14C953FBB85A}" dt="2022-04-24T03:46:31.693" v="17076" actId="113"/>
          <ac:spMkLst>
            <pc:docMk/>
            <pc:sldMk cId="3778769403" sldId="383"/>
            <ac:spMk id="22" creationId="{11CBDDEE-9706-46BA-836C-186BA6CA7072}"/>
          </ac:spMkLst>
        </pc:spChg>
        <pc:spChg chg="add mod">
          <ac:chgData name="Tariq Gilani" userId="f95dad9b-1e6c-498c-b573-9242e9268dd4" providerId="ADAL" clId="{E2071E25-6897-4E36-AE6E-14C953FBB85A}" dt="2022-04-24T03:48:36.503" v="17087" actId="2085"/>
          <ac:spMkLst>
            <pc:docMk/>
            <pc:sldMk cId="3778769403" sldId="383"/>
            <ac:spMk id="23" creationId="{8A4E295B-43F3-4D66-ADDF-1DC0E31B6D79}"/>
          </ac:spMkLst>
        </pc:spChg>
        <pc:spChg chg="add mod">
          <ac:chgData name="Tariq Gilani" userId="f95dad9b-1e6c-498c-b573-9242e9268dd4" providerId="ADAL" clId="{E2071E25-6897-4E36-AE6E-14C953FBB85A}" dt="2022-04-24T03:51:50.966" v="17157" actId="14100"/>
          <ac:spMkLst>
            <pc:docMk/>
            <pc:sldMk cId="3778769403" sldId="383"/>
            <ac:spMk id="24" creationId="{1648B963-3B04-4989-8205-44F216160311}"/>
          </ac:spMkLst>
        </pc:spChg>
        <pc:spChg chg="add mod">
          <ac:chgData name="Tariq Gilani" userId="f95dad9b-1e6c-498c-b573-9242e9268dd4" providerId="ADAL" clId="{E2071E25-6897-4E36-AE6E-14C953FBB85A}" dt="2022-04-24T03:51:12.321" v="17141" actId="207"/>
          <ac:spMkLst>
            <pc:docMk/>
            <pc:sldMk cId="3778769403" sldId="383"/>
            <ac:spMk id="25" creationId="{7B9345CD-0564-42B5-A4A6-EC0C4FF9CE11}"/>
          </ac:spMkLst>
        </pc:spChg>
      </pc:sldChg>
      <pc:sldChg chg="addSp delSp modSp new del mod">
        <pc:chgData name="Tariq Gilani" userId="f95dad9b-1e6c-498c-b573-9242e9268dd4" providerId="ADAL" clId="{E2071E25-6897-4E36-AE6E-14C953FBB85A}" dt="2022-04-24T22:38:53.779" v="23802" actId="47"/>
        <pc:sldMkLst>
          <pc:docMk/>
          <pc:sldMk cId="922044609" sldId="384"/>
        </pc:sldMkLst>
        <pc:spChg chg="del">
          <ac:chgData name="Tariq Gilani" userId="f95dad9b-1e6c-498c-b573-9242e9268dd4" providerId="ADAL" clId="{E2071E25-6897-4E36-AE6E-14C953FBB85A}" dt="2022-04-24T03:52:12.703" v="17159" actId="478"/>
          <ac:spMkLst>
            <pc:docMk/>
            <pc:sldMk cId="922044609" sldId="384"/>
            <ac:spMk id="2" creationId="{3E46E4A2-9154-4EC2-905E-47503D3984FB}"/>
          </ac:spMkLst>
        </pc:spChg>
        <pc:spChg chg="del">
          <ac:chgData name="Tariq Gilani" userId="f95dad9b-1e6c-498c-b573-9242e9268dd4" providerId="ADAL" clId="{E2071E25-6897-4E36-AE6E-14C953FBB85A}" dt="2022-04-24T03:52:15.062" v="17160" actId="478"/>
          <ac:spMkLst>
            <pc:docMk/>
            <pc:sldMk cId="922044609" sldId="384"/>
            <ac:spMk id="3" creationId="{B999012D-4601-4933-871A-4C1175297491}"/>
          </ac:spMkLst>
        </pc:spChg>
        <pc:spChg chg="del">
          <ac:chgData name="Tariq Gilani" userId="f95dad9b-1e6c-498c-b573-9242e9268dd4" providerId="ADAL" clId="{E2071E25-6897-4E36-AE6E-14C953FBB85A}" dt="2022-04-24T03:52:18.936" v="17161" actId="478"/>
          <ac:spMkLst>
            <pc:docMk/>
            <pc:sldMk cId="922044609" sldId="384"/>
            <ac:spMk id="4" creationId="{F555D383-C285-494F-A422-ECFF8C9C84F9}"/>
          </ac:spMkLst>
        </pc:spChg>
        <pc:spChg chg="add mod">
          <ac:chgData name="Tariq Gilani" userId="f95dad9b-1e6c-498c-b573-9242e9268dd4" providerId="ADAL" clId="{E2071E25-6897-4E36-AE6E-14C953FBB85A}" dt="2022-04-24T03:52:38.220" v="17163" actId="1076"/>
          <ac:spMkLst>
            <pc:docMk/>
            <pc:sldMk cId="922044609" sldId="384"/>
            <ac:spMk id="5" creationId="{B113CE76-D692-4139-8C48-4ACDFCA0FFF8}"/>
          </ac:spMkLst>
        </pc:spChg>
        <pc:spChg chg="add del mod">
          <ac:chgData name="Tariq Gilani" userId="f95dad9b-1e6c-498c-b573-9242e9268dd4" providerId="ADAL" clId="{E2071E25-6897-4E36-AE6E-14C953FBB85A}" dt="2022-04-24T04:16:56.459" v="17704" actId="21"/>
          <ac:spMkLst>
            <pc:docMk/>
            <pc:sldMk cId="922044609" sldId="384"/>
            <ac:spMk id="6" creationId="{6713D670-353C-4C02-94F8-9CFEAD469697}"/>
          </ac:spMkLst>
        </pc:spChg>
        <pc:spChg chg="add mod">
          <ac:chgData name="Tariq Gilani" userId="f95dad9b-1e6c-498c-b573-9242e9268dd4" providerId="ADAL" clId="{E2071E25-6897-4E36-AE6E-14C953FBB85A}" dt="2022-04-24T03:57:10.086" v="17252" actId="1076"/>
          <ac:spMkLst>
            <pc:docMk/>
            <pc:sldMk cId="922044609" sldId="384"/>
            <ac:spMk id="7" creationId="{7124620F-9F50-44A6-BB28-6B1D0874FB96}"/>
          </ac:spMkLst>
        </pc:spChg>
        <pc:spChg chg="add mod">
          <ac:chgData name="Tariq Gilani" userId="f95dad9b-1e6c-498c-b573-9242e9268dd4" providerId="ADAL" clId="{E2071E25-6897-4E36-AE6E-14C953FBB85A}" dt="2022-04-24T03:54:20.413" v="17209" actId="1076"/>
          <ac:spMkLst>
            <pc:docMk/>
            <pc:sldMk cId="922044609" sldId="384"/>
            <ac:spMk id="8" creationId="{711F77E0-60BA-4491-8D20-45B08D1BA9C2}"/>
          </ac:spMkLst>
        </pc:spChg>
        <pc:spChg chg="add mod">
          <ac:chgData name="Tariq Gilani" userId="f95dad9b-1e6c-498c-b573-9242e9268dd4" providerId="ADAL" clId="{E2071E25-6897-4E36-AE6E-14C953FBB85A}" dt="2022-04-24T03:59:26.950" v="17284" actId="1076"/>
          <ac:spMkLst>
            <pc:docMk/>
            <pc:sldMk cId="922044609" sldId="384"/>
            <ac:spMk id="9" creationId="{EBFA8DD2-3AF2-4D70-9046-3793FEE562EB}"/>
          </ac:spMkLst>
        </pc:spChg>
        <pc:spChg chg="add mod">
          <ac:chgData name="Tariq Gilani" userId="f95dad9b-1e6c-498c-b573-9242e9268dd4" providerId="ADAL" clId="{E2071E25-6897-4E36-AE6E-14C953FBB85A}" dt="2022-04-24T03:59:30.683" v="17285" actId="1076"/>
          <ac:spMkLst>
            <pc:docMk/>
            <pc:sldMk cId="922044609" sldId="384"/>
            <ac:spMk id="10" creationId="{C98F0C21-A8E5-4D27-BEDF-39A6F8158FDB}"/>
          </ac:spMkLst>
        </pc:spChg>
        <pc:spChg chg="add mod">
          <ac:chgData name="Tariq Gilani" userId="f95dad9b-1e6c-498c-b573-9242e9268dd4" providerId="ADAL" clId="{E2071E25-6897-4E36-AE6E-14C953FBB85A}" dt="2022-04-24T04:04:14.144" v="17406" actId="14100"/>
          <ac:spMkLst>
            <pc:docMk/>
            <pc:sldMk cId="922044609" sldId="384"/>
            <ac:spMk id="11" creationId="{6158C09B-6339-475B-8204-CC3AE9265F63}"/>
          </ac:spMkLst>
        </pc:spChg>
        <pc:spChg chg="add mod">
          <ac:chgData name="Tariq Gilani" userId="f95dad9b-1e6c-498c-b573-9242e9268dd4" providerId="ADAL" clId="{E2071E25-6897-4E36-AE6E-14C953FBB85A}" dt="2022-04-24T04:04:19.306" v="17407" actId="1076"/>
          <ac:spMkLst>
            <pc:docMk/>
            <pc:sldMk cId="922044609" sldId="384"/>
            <ac:spMk id="12" creationId="{6CA65957-DD3D-4C42-A1DE-561F56198204}"/>
          </ac:spMkLst>
        </pc:spChg>
        <pc:spChg chg="add mod">
          <ac:chgData name="Tariq Gilani" userId="f95dad9b-1e6c-498c-b573-9242e9268dd4" providerId="ADAL" clId="{E2071E25-6897-4E36-AE6E-14C953FBB85A}" dt="2022-04-24T04:04:30.753" v="17410" actId="692"/>
          <ac:spMkLst>
            <pc:docMk/>
            <pc:sldMk cId="922044609" sldId="384"/>
            <ac:spMk id="13" creationId="{1D2C4601-A5C6-4CE8-9C5A-AEC3FA9FC086}"/>
          </ac:spMkLst>
        </pc:spChg>
        <pc:spChg chg="add mod">
          <ac:chgData name="Tariq Gilani" userId="f95dad9b-1e6c-498c-b573-9242e9268dd4" providerId="ADAL" clId="{E2071E25-6897-4E36-AE6E-14C953FBB85A}" dt="2022-04-24T04:06:28.925" v="17497" actId="14100"/>
          <ac:spMkLst>
            <pc:docMk/>
            <pc:sldMk cId="922044609" sldId="384"/>
            <ac:spMk id="14" creationId="{FE3C5E01-9283-468D-9E47-5142C392912F}"/>
          </ac:spMkLst>
        </pc:spChg>
        <pc:spChg chg="add mod">
          <ac:chgData name="Tariq Gilani" userId="f95dad9b-1e6c-498c-b573-9242e9268dd4" providerId="ADAL" clId="{E2071E25-6897-4E36-AE6E-14C953FBB85A}" dt="2022-04-24T04:07:24.494" v="17545" actId="113"/>
          <ac:spMkLst>
            <pc:docMk/>
            <pc:sldMk cId="922044609" sldId="384"/>
            <ac:spMk id="15" creationId="{EBB80187-5413-4D25-83C0-4F97D1674BA2}"/>
          </ac:spMkLst>
        </pc:spChg>
        <pc:spChg chg="add mod">
          <ac:chgData name="Tariq Gilani" userId="f95dad9b-1e6c-498c-b573-9242e9268dd4" providerId="ADAL" clId="{E2071E25-6897-4E36-AE6E-14C953FBB85A}" dt="2022-04-24T04:23:22.426" v="17816" actId="1076"/>
          <ac:spMkLst>
            <pc:docMk/>
            <pc:sldMk cId="922044609" sldId="384"/>
            <ac:spMk id="16" creationId="{DB817D7D-DBF6-4869-A566-EC8C22D42912}"/>
          </ac:spMkLst>
        </pc:spChg>
        <pc:spChg chg="add mod">
          <ac:chgData name="Tariq Gilani" userId="f95dad9b-1e6c-498c-b573-9242e9268dd4" providerId="ADAL" clId="{E2071E25-6897-4E36-AE6E-14C953FBB85A}" dt="2022-04-24T04:11:11.208" v="17657" actId="14100"/>
          <ac:spMkLst>
            <pc:docMk/>
            <pc:sldMk cId="922044609" sldId="384"/>
            <ac:spMk id="17" creationId="{20F21B52-2F3A-4BD6-8BCB-6D388F629C28}"/>
          </ac:spMkLst>
        </pc:spChg>
        <pc:spChg chg="add mod">
          <ac:chgData name="Tariq Gilani" userId="f95dad9b-1e6c-498c-b573-9242e9268dd4" providerId="ADAL" clId="{E2071E25-6897-4E36-AE6E-14C953FBB85A}" dt="2022-04-24T04:23:18.860" v="17815" actId="1076"/>
          <ac:spMkLst>
            <pc:docMk/>
            <pc:sldMk cId="922044609" sldId="384"/>
            <ac:spMk id="18" creationId="{876A73D1-7FD4-45AE-9683-A51A878F0958}"/>
          </ac:spMkLst>
        </pc:spChg>
        <pc:spChg chg="add del mod">
          <ac:chgData name="Tariq Gilani" userId="f95dad9b-1e6c-498c-b573-9242e9268dd4" providerId="ADAL" clId="{E2071E25-6897-4E36-AE6E-14C953FBB85A}" dt="2022-04-24T04:17:37.306" v="17710"/>
          <ac:spMkLst>
            <pc:docMk/>
            <pc:sldMk cId="922044609" sldId="384"/>
            <ac:spMk id="19" creationId="{666376A5-1650-4C0E-8ECE-13B6F0F07C4A}"/>
          </ac:spMkLst>
        </pc:spChg>
        <pc:spChg chg="add mod">
          <ac:chgData name="Tariq Gilani" userId="f95dad9b-1e6c-498c-b573-9242e9268dd4" providerId="ADAL" clId="{E2071E25-6897-4E36-AE6E-14C953FBB85A}" dt="2022-04-24T04:24:57.917" v="17831" actId="2710"/>
          <ac:spMkLst>
            <pc:docMk/>
            <pc:sldMk cId="922044609" sldId="384"/>
            <ac:spMk id="20" creationId="{CF6FCA0C-FEFA-4B99-AFEA-86D49141559C}"/>
          </ac:spMkLst>
        </pc:spChg>
      </pc:sldChg>
      <pc:sldChg chg="addSp delSp modSp new del mod">
        <pc:chgData name="Tariq Gilani" userId="f95dad9b-1e6c-498c-b573-9242e9268dd4" providerId="ADAL" clId="{E2071E25-6897-4E36-AE6E-14C953FBB85A}" dt="2022-04-24T22:38:55.791" v="23803" actId="47"/>
        <pc:sldMkLst>
          <pc:docMk/>
          <pc:sldMk cId="1539355366" sldId="385"/>
        </pc:sldMkLst>
        <pc:spChg chg="del">
          <ac:chgData name="Tariq Gilani" userId="f95dad9b-1e6c-498c-b573-9242e9268dd4" providerId="ADAL" clId="{E2071E25-6897-4E36-AE6E-14C953FBB85A}" dt="2022-04-24T04:15:52.710" v="17701" actId="478"/>
          <ac:spMkLst>
            <pc:docMk/>
            <pc:sldMk cId="1539355366" sldId="385"/>
            <ac:spMk id="2" creationId="{0970E20C-938D-4F89-A56B-B604191336AC}"/>
          </ac:spMkLst>
        </pc:spChg>
        <pc:spChg chg="del">
          <ac:chgData name="Tariq Gilani" userId="f95dad9b-1e6c-498c-b573-9242e9268dd4" providerId="ADAL" clId="{E2071E25-6897-4E36-AE6E-14C953FBB85A}" dt="2022-04-24T04:15:56.296" v="17702" actId="478"/>
          <ac:spMkLst>
            <pc:docMk/>
            <pc:sldMk cId="1539355366" sldId="385"/>
            <ac:spMk id="3" creationId="{2E6BB854-B8F3-47CC-B310-619D265F881A}"/>
          </ac:spMkLst>
        </pc:spChg>
        <pc:spChg chg="del">
          <ac:chgData name="Tariq Gilani" userId="f95dad9b-1e6c-498c-b573-9242e9268dd4" providerId="ADAL" clId="{E2071E25-6897-4E36-AE6E-14C953FBB85A}" dt="2022-04-24T04:16:01.257" v="17703" actId="478"/>
          <ac:spMkLst>
            <pc:docMk/>
            <pc:sldMk cId="1539355366" sldId="385"/>
            <ac:spMk id="4" creationId="{E4B68805-D8CE-42F4-820D-0E0F168E7135}"/>
          </ac:spMkLst>
        </pc:spChg>
        <pc:spChg chg="add mod">
          <ac:chgData name="Tariq Gilani" userId="f95dad9b-1e6c-498c-b573-9242e9268dd4" providerId="ADAL" clId="{E2071E25-6897-4E36-AE6E-14C953FBB85A}" dt="2022-04-24T04:17:00.696" v="17705"/>
          <ac:spMkLst>
            <pc:docMk/>
            <pc:sldMk cId="1539355366" sldId="385"/>
            <ac:spMk id="5" creationId="{3775F610-54AB-44CA-8BE4-929337874168}"/>
          </ac:spMkLst>
        </pc:spChg>
        <pc:spChg chg="add mod">
          <ac:chgData name="Tariq Gilani" userId="f95dad9b-1e6c-498c-b573-9242e9268dd4" providerId="ADAL" clId="{E2071E25-6897-4E36-AE6E-14C953FBB85A}" dt="2022-04-24T04:33:32.113" v="17916" actId="1076"/>
          <ac:spMkLst>
            <pc:docMk/>
            <pc:sldMk cId="1539355366" sldId="385"/>
            <ac:spMk id="6" creationId="{D4F5FBE8-B347-48D2-AC66-6C5BA24FDCAE}"/>
          </ac:spMkLst>
        </pc:spChg>
        <pc:spChg chg="add mod">
          <ac:chgData name="Tariq Gilani" userId="f95dad9b-1e6c-498c-b573-9242e9268dd4" providerId="ADAL" clId="{E2071E25-6897-4E36-AE6E-14C953FBB85A}" dt="2022-04-24T04:25:40.573" v="17834"/>
          <ac:spMkLst>
            <pc:docMk/>
            <pc:sldMk cId="1539355366" sldId="385"/>
            <ac:spMk id="7" creationId="{85118A1A-5983-43BD-9C78-EDB07D4AAA25}"/>
          </ac:spMkLst>
        </pc:spChg>
        <pc:spChg chg="add mod">
          <ac:chgData name="Tariq Gilani" userId="f95dad9b-1e6c-498c-b573-9242e9268dd4" providerId="ADAL" clId="{E2071E25-6897-4E36-AE6E-14C953FBB85A}" dt="2022-04-24T04:31:05.081" v="17888" actId="6549"/>
          <ac:spMkLst>
            <pc:docMk/>
            <pc:sldMk cId="1539355366" sldId="385"/>
            <ac:spMk id="8" creationId="{A61771F0-DEE1-4758-AEA3-6B29429FA725}"/>
          </ac:spMkLst>
        </pc:spChg>
        <pc:spChg chg="add mod">
          <ac:chgData name="Tariq Gilani" userId="f95dad9b-1e6c-498c-b573-9242e9268dd4" providerId="ADAL" clId="{E2071E25-6897-4E36-AE6E-14C953FBB85A}" dt="2022-04-24T04:32:29.617" v="17902" actId="1076"/>
          <ac:spMkLst>
            <pc:docMk/>
            <pc:sldMk cId="1539355366" sldId="385"/>
            <ac:spMk id="10" creationId="{FD7CB80A-DDA7-42CA-B5EF-A6231425D318}"/>
          </ac:spMkLst>
        </pc:spChg>
        <pc:spChg chg="add mod">
          <ac:chgData name="Tariq Gilani" userId="f95dad9b-1e6c-498c-b573-9242e9268dd4" providerId="ADAL" clId="{E2071E25-6897-4E36-AE6E-14C953FBB85A}" dt="2022-04-24T04:34:25.409" v="17937" actId="1076"/>
          <ac:spMkLst>
            <pc:docMk/>
            <pc:sldMk cId="1539355366" sldId="385"/>
            <ac:spMk id="11" creationId="{8A4A2CEA-D184-40C2-B95E-192891B92BDB}"/>
          </ac:spMkLst>
        </pc:spChg>
        <pc:spChg chg="add mod">
          <ac:chgData name="Tariq Gilani" userId="f95dad9b-1e6c-498c-b573-9242e9268dd4" providerId="ADAL" clId="{E2071E25-6897-4E36-AE6E-14C953FBB85A}" dt="2022-04-24T04:41:08.940" v="18014" actId="1076"/>
          <ac:spMkLst>
            <pc:docMk/>
            <pc:sldMk cId="1539355366" sldId="385"/>
            <ac:spMk id="12" creationId="{8FB6BA8C-052C-4217-98EC-61936DCE8E5D}"/>
          </ac:spMkLst>
        </pc:spChg>
        <pc:spChg chg="add mod">
          <ac:chgData name="Tariq Gilani" userId="f95dad9b-1e6c-498c-b573-9242e9268dd4" providerId="ADAL" clId="{E2071E25-6897-4E36-AE6E-14C953FBB85A}" dt="2022-04-24T04:41:13.475" v="18015" actId="1076"/>
          <ac:spMkLst>
            <pc:docMk/>
            <pc:sldMk cId="1539355366" sldId="385"/>
            <ac:spMk id="13" creationId="{C2919A91-FBF3-4D0C-930A-6577C3D79F0B}"/>
          </ac:spMkLst>
        </pc:spChg>
        <pc:spChg chg="add mod">
          <ac:chgData name="Tariq Gilani" userId="f95dad9b-1e6c-498c-b573-9242e9268dd4" providerId="ADAL" clId="{E2071E25-6897-4E36-AE6E-14C953FBB85A}" dt="2022-04-24T04:54:24.920" v="18181" actId="6549"/>
          <ac:spMkLst>
            <pc:docMk/>
            <pc:sldMk cId="1539355366" sldId="385"/>
            <ac:spMk id="14" creationId="{8A961398-C00C-4504-AE26-2B134EF08AAC}"/>
          </ac:spMkLst>
        </pc:spChg>
        <pc:spChg chg="add mod">
          <ac:chgData name="Tariq Gilani" userId="f95dad9b-1e6c-498c-b573-9242e9268dd4" providerId="ADAL" clId="{E2071E25-6897-4E36-AE6E-14C953FBB85A}" dt="2022-04-24T04:55:55.633" v="18206" actId="14100"/>
          <ac:spMkLst>
            <pc:docMk/>
            <pc:sldMk cId="1539355366" sldId="385"/>
            <ac:spMk id="15" creationId="{49FDF3BE-D1DC-46EA-8763-3A9B124AB827}"/>
          </ac:spMkLst>
        </pc:spChg>
        <pc:spChg chg="add mod">
          <ac:chgData name="Tariq Gilani" userId="f95dad9b-1e6c-498c-b573-9242e9268dd4" providerId="ADAL" clId="{E2071E25-6897-4E36-AE6E-14C953FBB85A}" dt="2022-04-24T04:55:34.427" v="18196" actId="1076"/>
          <ac:spMkLst>
            <pc:docMk/>
            <pc:sldMk cId="1539355366" sldId="385"/>
            <ac:spMk id="16" creationId="{28BA3CE4-C941-4B56-9C1C-DEA91DE5DE9E}"/>
          </ac:spMkLst>
        </pc:spChg>
        <pc:spChg chg="add mod">
          <ac:chgData name="Tariq Gilani" userId="f95dad9b-1e6c-498c-b573-9242e9268dd4" providerId="ADAL" clId="{E2071E25-6897-4E36-AE6E-14C953FBB85A}" dt="2022-04-24T04:56:01.608" v="18208" actId="1076"/>
          <ac:spMkLst>
            <pc:docMk/>
            <pc:sldMk cId="1539355366" sldId="385"/>
            <ac:spMk id="18" creationId="{322F2C54-41FD-4FBD-9876-80E46C5AE955}"/>
          </ac:spMkLst>
        </pc:spChg>
        <pc:spChg chg="add mod">
          <ac:chgData name="Tariq Gilani" userId="f95dad9b-1e6c-498c-b573-9242e9268dd4" providerId="ADAL" clId="{E2071E25-6897-4E36-AE6E-14C953FBB85A}" dt="2022-04-24T04:56:15.524" v="18211" actId="14100"/>
          <ac:spMkLst>
            <pc:docMk/>
            <pc:sldMk cId="1539355366" sldId="385"/>
            <ac:spMk id="19" creationId="{BE2AC637-F403-4A24-9CF8-9A34C98E1179}"/>
          </ac:spMkLst>
        </pc:spChg>
      </pc:sldChg>
      <pc:sldChg chg="addSp delSp modSp new del mod">
        <pc:chgData name="Tariq Gilani" userId="f95dad9b-1e6c-498c-b573-9242e9268dd4" providerId="ADAL" clId="{E2071E25-6897-4E36-AE6E-14C953FBB85A}" dt="2022-04-24T22:38:56.797" v="23804" actId="47"/>
        <pc:sldMkLst>
          <pc:docMk/>
          <pc:sldMk cId="4040077114" sldId="386"/>
        </pc:sldMkLst>
        <pc:spChg chg="del">
          <ac:chgData name="Tariq Gilani" userId="f95dad9b-1e6c-498c-b573-9242e9268dd4" providerId="ADAL" clId="{E2071E25-6897-4E36-AE6E-14C953FBB85A}" dt="2022-04-24T04:56:40.540" v="18213" actId="478"/>
          <ac:spMkLst>
            <pc:docMk/>
            <pc:sldMk cId="4040077114" sldId="386"/>
            <ac:spMk id="2" creationId="{36BF2E09-C8A7-4395-BB4E-FADC4FCFDAA5}"/>
          </ac:spMkLst>
        </pc:spChg>
        <pc:spChg chg="del">
          <ac:chgData name="Tariq Gilani" userId="f95dad9b-1e6c-498c-b573-9242e9268dd4" providerId="ADAL" clId="{E2071E25-6897-4E36-AE6E-14C953FBB85A}" dt="2022-04-24T04:56:43.908" v="18214" actId="478"/>
          <ac:spMkLst>
            <pc:docMk/>
            <pc:sldMk cId="4040077114" sldId="386"/>
            <ac:spMk id="3" creationId="{EA6AC972-2855-444C-8691-E8B4F44E0F8D}"/>
          </ac:spMkLst>
        </pc:spChg>
        <pc:spChg chg="del">
          <ac:chgData name="Tariq Gilani" userId="f95dad9b-1e6c-498c-b573-9242e9268dd4" providerId="ADAL" clId="{E2071E25-6897-4E36-AE6E-14C953FBB85A}" dt="2022-04-24T04:56:48.460" v="18215" actId="478"/>
          <ac:spMkLst>
            <pc:docMk/>
            <pc:sldMk cId="4040077114" sldId="386"/>
            <ac:spMk id="4" creationId="{7701E56F-F668-481E-939A-A9866B9082A1}"/>
          </ac:spMkLst>
        </pc:spChg>
        <pc:spChg chg="add mod">
          <ac:chgData name="Tariq Gilani" userId="f95dad9b-1e6c-498c-b573-9242e9268dd4" providerId="ADAL" clId="{E2071E25-6897-4E36-AE6E-14C953FBB85A}" dt="2022-04-24T04:57:01.137" v="18216"/>
          <ac:spMkLst>
            <pc:docMk/>
            <pc:sldMk cId="4040077114" sldId="386"/>
            <ac:spMk id="5" creationId="{70D47CA2-0E02-4639-9F6B-D1106A8129A6}"/>
          </ac:spMkLst>
        </pc:spChg>
        <pc:spChg chg="add mod">
          <ac:chgData name="Tariq Gilani" userId="f95dad9b-1e6c-498c-b573-9242e9268dd4" providerId="ADAL" clId="{E2071E25-6897-4E36-AE6E-14C953FBB85A}" dt="2022-04-24T04:57:30.339" v="18246" actId="113"/>
          <ac:spMkLst>
            <pc:docMk/>
            <pc:sldMk cId="4040077114" sldId="386"/>
            <ac:spMk id="6" creationId="{6974700B-1437-41D6-9501-FB6CEEAA6CEE}"/>
          </ac:spMkLst>
        </pc:spChg>
        <pc:spChg chg="add mod">
          <ac:chgData name="Tariq Gilani" userId="f95dad9b-1e6c-498c-b573-9242e9268dd4" providerId="ADAL" clId="{E2071E25-6897-4E36-AE6E-14C953FBB85A}" dt="2022-04-24T04:59:23.687" v="18261" actId="14100"/>
          <ac:spMkLst>
            <pc:docMk/>
            <pc:sldMk cId="4040077114" sldId="386"/>
            <ac:spMk id="7" creationId="{CEC004A1-B2E8-48BF-B491-8B31B0DBB565}"/>
          </ac:spMkLst>
        </pc:spChg>
        <pc:spChg chg="add del mod">
          <ac:chgData name="Tariq Gilani" userId="f95dad9b-1e6c-498c-b573-9242e9268dd4" providerId="ADAL" clId="{E2071E25-6897-4E36-AE6E-14C953FBB85A}" dt="2022-04-24T04:59:11.744" v="18258" actId="478"/>
          <ac:spMkLst>
            <pc:docMk/>
            <pc:sldMk cId="4040077114" sldId="386"/>
            <ac:spMk id="8" creationId="{C5A5ABEF-018A-46AE-8DE8-C40095059ABD}"/>
          </ac:spMkLst>
        </pc:spChg>
        <pc:spChg chg="add mod">
          <ac:chgData name="Tariq Gilani" userId="f95dad9b-1e6c-498c-b573-9242e9268dd4" providerId="ADAL" clId="{E2071E25-6897-4E36-AE6E-14C953FBB85A}" dt="2022-04-24T05:28:26.485" v="18609" actId="1076"/>
          <ac:spMkLst>
            <pc:docMk/>
            <pc:sldMk cId="4040077114" sldId="386"/>
            <ac:spMk id="9" creationId="{5650BA01-FF3F-49A8-8E24-2B6DB7AC14F9}"/>
          </ac:spMkLst>
        </pc:spChg>
        <pc:spChg chg="add mod">
          <ac:chgData name="Tariq Gilani" userId="f95dad9b-1e6c-498c-b573-9242e9268dd4" providerId="ADAL" clId="{E2071E25-6897-4E36-AE6E-14C953FBB85A}" dt="2022-04-24T05:28:58.813" v="18617" actId="1076"/>
          <ac:spMkLst>
            <pc:docMk/>
            <pc:sldMk cId="4040077114" sldId="386"/>
            <ac:spMk id="10" creationId="{101F2565-3F65-4481-8C9C-64AADA35A7A6}"/>
          </ac:spMkLst>
        </pc:spChg>
        <pc:spChg chg="add del mod">
          <ac:chgData name="Tariq Gilani" userId="f95dad9b-1e6c-498c-b573-9242e9268dd4" providerId="ADAL" clId="{E2071E25-6897-4E36-AE6E-14C953FBB85A}" dt="2022-04-24T05:03:35.294" v="18302"/>
          <ac:spMkLst>
            <pc:docMk/>
            <pc:sldMk cId="4040077114" sldId="386"/>
            <ac:spMk id="12" creationId="{78F8A59D-17AE-47DA-8966-C29F0FFC62A1}"/>
          </ac:spMkLst>
        </pc:spChg>
        <pc:spChg chg="add mod">
          <ac:chgData name="Tariq Gilani" userId="f95dad9b-1e6c-498c-b573-9242e9268dd4" providerId="ADAL" clId="{E2071E25-6897-4E36-AE6E-14C953FBB85A}" dt="2022-04-24T05:31:16.861" v="18636" actId="20577"/>
          <ac:spMkLst>
            <pc:docMk/>
            <pc:sldMk cId="4040077114" sldId="386"/>
            <ac:spMk id="14" creationId="{1878442B-9022-4E2C-BDC3-1730815744BC}"/>
          </ac:spMkLst>
        </pc:spChg>
        <pc:spChg chg="add mod">
          <ac:chgData name="Tariq Gilani" userId="f95dad9b-1e6c-498c-b573-9242e9268dd4" providerId="ADAL" clId="{E2071E25-6897-4E36-AE6E-14C953FBB85A}" dt="2022-04-24T05:28:23.887" v="18608" actId="1076"/>
          <ac:spMkLst>
            <pc:docMk/>
            <pc:sldMk cId="4040077114" sldId="386"/>
            <ac:spMk id="15" creationId="{9B14B891-CCC8-43A1-BBC8-DFC42D43B123}"/>
          </ac:spMkLst>
        </pc:spChg>
        <pc:spChg chg="add mod">
          <ac:chgData name="Tariq Gilani" userId="f95dad9b-1e6c-498c-b573-9242e9268dd4" providerId="ADAL" clId="{E2071E25-6897-4E36-AE6E-14C953FBB85A}" dt="2022-04-24T05:28:36.551" v="18612" actId="14100"/>
          <ac:spMkLst>
            <pc:docMk/>
            <pc:sldMk cId="4040077114" sldId="386"/>
            <ac:spMk id="20" creationId="{541AA714-CAEC-41B1-99E4-3A30E7CDC071}"/>
          </ac:spMkLst>
        </pc:spChg>
        <pc:spChg chg="add mod">
          <ac:chgData name="Tariq Gilani" userId="f95dad9b-1e6c-498c-b573-9242e9268dd4" providerId="ADAL" clId="{E2071E25-6897-4E36-AE6E-14C953FBB85A}" dt="2022-04-24T05:20:01.694" v="18470" actId="164"/>
          <ac:spMkLst>
            <pc:docMk/>
            <pc:sldMk cId="4040077114" sldId="386"/>
            <ac:spMk id="42" creationId="{464D2162-0FEE-4588-8307-FADBCC7B976E}"/>
          </ac:spMkLst>
        </pc:spChg>
        <pc:spChg chg="add mod">
          <ac:chgData name="Tariq Gilani" userId="f95dad9b-1e6c-498c-b573-9242e9268dd4" providerId="ADAL" clId="{E2071E25-6897-4E36-AE6E-14C953FBB85A}" dt="2022-04-24T05:20:01.694" v="18470" actId="164"/>
          <ac:spMkLst>
            <pc:docMk/>
            <pc:sldMk cId="4040077114" sldId="386"/>
            <ac:spMk id="43" creationId="{2A9D9C5A-F4E0-42FD-A023-F4B6D6881F11}"/>
          </ac:spMkLst>
        </pc:spChg>
        <pc:spChg chg="add mod">
          <ac:chgData name="Tariq Gilani" userId="f95dad9b-1e6c-498c-b573-9242e9268dd4" providerId="ADAL" clId="{E2071E25-6897-4E36-AE6E-14C953FBB85A}" dt="2022-04-24T05:20:01.694" v="18470" actId="164"/>
          <ac:spMkLst>
            <pc:docMk/>
            <pc:sldMk cId="4040077114" sldId="386"/>
            <ac:spMk id="44" creationId="{86EAD827-8207-496F-A68E-B542D53F53A3}"/>
          </ac:spMkLst>
        </pc:spChg>
        <pc:spChg chg="add mod">
          <ac:chgData name="Tariq Gilani" userId="f95dad9b-1e6c-498c-b573-9242e9268dd4" providerId="ADAL" clId="{E2071E25-6897-4E36-AE6E-14C953FBB85A}" dt="2022-04-24T05:20:14.346" v="18472" actId="1076"/>
          <ac:spMkLst>
            <pc:docMk/>
            <pc:sldMk cId="4040077114" sldId="386"/>
            <ac:spMk id="46" creationId="{3597B59B-7CB9-492C-BF58-8BB166DE8980}"/>
          </ac:spMkLst>
        </pc:spChg>
        <pc:spChg chg="add mod">
          <ac:chgData name="Tariq Gilani" userId="f95dad9b-1e6c-498c-b573-9242e9268dd4" providerId="ADAL" clId="{E2071E25-6897-4E36-AE6E-14C953FBB85A}" dt="2022-04-24T05:27:58.570" v="18604" actId="1076"/>
          <ac:spMkLst>
            <pc:docMk/>
            <pc:sldMk cId="4040077114" sldId="386"/>
            <ac:spMk id="48" creationId="{BF417570-E90A-4E84-95D7-3E8E35A8A38B}"/>
          </ac:spMkLst>
        </pc:spChg>
        <pc:spChg chg="add mod">
          <ac:chgData name="Tariq Gilani" userId="f95dad9b-1e6c-498c-b573-9242e9268dd4" providerId="ADAL" clId="{E2071E25-6897-4E36-AE6E-14C953FBB85A}" dt="2022-04-24T05:31:42.054" v="18640" actId="692"/>
          <ac:spMkLst>
            <pc:docMk/>
            <pc:sldMk cId="4040077114" sldId="386"/>
            <ac:spMk id="51" creationId="{D76C4FB3-9F55-43B9-9C50-07092C3ACDBB}"/>
          </ac:spMkLst>
        </pc:spChg>
        <pc:grpChg chg="del mod">
          <ac:chgData name="Tariq Gilani" userId="f95dad9b-1e6c-498c-b573-9242e9268dd4" providerId="ADAL" clId="{E2071E25-6897-4E36-AE6E-14C953FBB85A}" dt="2022-04-24T05:15:38.642" v="18428" actId="478"/>
          <ac:grpSpMkLst>
            <pc:docMk/>
            <pc:sldMk cId="4040077114" sldId="386"/>
            <ac:grpSpMk id="36" creationId="{1B2D848A-AF34-4C37-B778-81730A3B8B94}"/>
          </ac:grpSpMkLst>
        </pc:grpChg>
        <pc:grpChg chg="add mod">
          <ac:chgData name="Tariq Gilani" userId="f95dad9b-1e6c-498c-b573-9242e9268dd4" providerId="ADAL" clId="{E2071E25-6897-4E36-AE6E-14C953FBB85A}" dt="2022-04-24T05:27:46.190" v="18602" actId="1076"/>
          <ac:grpSpMkLst>
            <pc:docMk/>
            <pc:sldMk cId="4040077114" sldId="386"/>
            <ac:grpSpMk id="47" creationId="{706EE4A6-A6C5-4787-B261-E3C50931FA2E}"/>
          </ac:grpSpMkLst>
        </pc:grpChg>
        <pc:inkChg chg="add del">
          <ac:chgData name="Tariq Gilani" userId="f95dad9b-1e6c-498c-b573-9242e9268dd4" providerId="ADAL" clId="{E2071E25-6897-4E36-AE6E-14C953FBB85A}" dt="2022-04-24T05:11:02.557" v="18424"/>
          <ac:inkMkLst>
            <pc:docMk/>
            <pc:sldMk cId="4040077114" sldId="386"/>
            <ac:inkMk id="31" creationId="{2FFEF031-F074-416C-868B-008AF78F564C}"/>
          </ac:inkMkLst>
        </pc:inkChg>
        <pc:inkChg chg="add mod">
          <ac:chgData name="Tariq Gilani" userId="f95dad9b-1e6c-498c-b573-9242e9268dd4" providerId="ADAL" clId="{E2071E25-6897-4E36-AE6E-14C953FBB85A}" dt="2022-04-24T05:15:17.850" v="18427"/>
          <ac:inkMkLst>
            <pc:docMk/>
            <pc:sldMk cId="4040077114" sldId="386"/>
            <ac:inkMk id="32" creationId="{D96B0459-AA98-4203-97AC-3669192BE4C5}"/>
          </ac:inkMkLst>
        </pc:inkChg>
        <pc:inkChg chg="add mod">
          <ac:chgData name="Tariq Gilani" userId="f95dad9b-1e6c-498c-b573-9242e9268dd4" providerId="ADAL" clId="{E2071E25-6897-4E36-AE6E-14C953FBB85A}" dt="2022-04-24T05:15:17.850" v="18427"/>
          <ac:inkMkLst>
            <pc:docMk/>
            <pc:sldMk cId="4040077114" sldId="386"/>
            <ac:inkMk id="33" creationId="{9028B673-53F3-4091-9EEA-91552B7601F6}"/>
          </ac:inkMkLst>
        </pc:inkChg>
        <pc:inkChg chg="add mod">
          <ac:chgData name="Tariq Gilani" userId="f95dad9b-1e6c-498c-b573-9242e9268dd4" providerId="ADAL" clId="{E2071E25-6897-4E36-AE6E-14C953FBB85A}" dt="2022-04-24T05:20:01.694" v="18470" actId="164"/>
          <ac:inkMkLst>
            <pc:docMk/>
            <pc:sldMk cId="4040077114" sldId="386"/>
            <ac:inkMk id="34" creationId="{B008E631-715B-4B4B-A1BA-F45A16F6ECBC}"/>
          </ac:inkMkLst>
        </pc:inkChg>
        <pc:inkChg chg="add mod">
          <ac:chgData name="Tariq Gilani" userId="f95dad9b-1e6c-498c-b573-9242e9268dd4" providerId="ADAL" clId="{E2071E25-6897-4E36-AE6E-14C953FBB85A}" dt="2022-04-24T05:15:17.850" v="18427"/>
          <ac:inkMkLst>
            <pc:docMk/>
            <pc:sldMk cId="4040077114" sldId="386"/>
            <ac:inkMk id="35" creationId="{94E85479-3EE5-4215-A6B8-6792D239A7AA}"/>
          </ac:inkMkLst>
        </pc:inkChg>
        <pc:inkChg chg="add mod">
          <ac:chgData name="Tariq Gilani" userId="f95dad9b-1e6c-498c-b573-9242e9268dd4" providerId="ADAL" clId="{E2071E25-6897-4E36-AE6E-14C953FBB85A}" dt="2022-04-24T05:20:01.694" v="18470" actId="164"/>
          <ac:inkMkLst>
            <pc:docMk/>
            <pc:sldMk cId="4040077114" sldId="386"/>
            <ac:inkMk id="37" creationId="{950F91A9-A11F-443C-9696-F7E6BEA99E44}"/>
          </ac:inkMkLst>
        </pc:inkChg>
        <pc:inkChg chg="add mod">
          <ac:chgData name="Tariq Gilani" userId="f95dad9b-1e6c-498c-b573-9242e9268dd4" providerId="ADAL" clId="{E2071E25-6897-4E36-AE6E-14C953FBB85A}" dt="2022-04-24T05:20:01.694" v="18470" actId="164"/>
          <ac:inkMkLst>
            <pc:docMk/>
            <pc:sldMk cId="4040077114" sldId="386"/>
            <ac:inkMk id="38" creationId="{B0CC5EC7-2293-4107-8D0F-C8EC5189A75A}"/>
          </ac:inkMkLst>
        </pc:inkChg>
        <pc:cxnChg chg="add mod">
          <ac:chgData name="Tariq Gilani" userId="f95dad9b-1e6c-498c-b573-9242e9268dd4" providerId="ADAL" clId="{E2071E25-6897-4E36-AE6E-14C953FBB85A}" dt="2022-04-24T05:28:48.853" v="18616" actId="14100"/>
          <ac:cxnSpMkLst>
            <pc:docMk/>
            <pc:sldMk cId="4040077114" sldId="386"/>
            <ac:cxnSpMk id="17" creationId="{525A0B9E-7EF5-424D-9556-09BB2833BA7A}"/>
          </ac:cxnSpMkLst>
        </pc:cxnChg>
        <pc:cxnChg chg="add del mod">
          <ac:chgData name="Tariq Gilani" userId="f95dad9b-1e6c-498c-b573-9242e9268dd4" providerId="ADAL" clId="{E2071E25-6897-4E36-AE6E-14C953FBB85A}" dt="2022-04-24T05:08:52.844" v="18406" actId="478"/>
          <ac:cxnSpMkLst>
            <pc:docMk/>
            <pc:sldMk cId="4040077114" sldId="386"/>
            <ac:cxnSpMk id="22" creationId="{E6D677D5-49BD-4B3E-B58F-1181E5AC9ECF}"/>
          </ac:cxnSpMkLst>
        </pc:cxnChg>
        <pc:cxnChg chg="add mod">
          <ac:chgData name="Tariq Gilani" userId="f95dad9b-1e6c-498c-b573-9242e9268dd4" providerId="ADAL" clId="{E2071E25-6897-4E36-AE6E-14C953FBB85A}" dt="2022-04-24T05:20:01.694" v="18470" actId="164"/>
          <ac:cxnSpMkLst>
            <pc:docMk/>
            <pc:sldMk cId="4040077114" sldId="386"/>
            <ac:cxnSpMk id="24" creationId="{83ECBD6F-99FF-49CD-9C90-51E659AFDE49}"/>
          </ac:cxnSpMkLst>
        </pc:cxnChg>
        <pc:cxnChg chg="add mod">
          <ac:chgData name="Tariq Gilani" userId="f95dad9b-1e6c-498c-b573-9242e9268dd4" providerId="ADAL" clId="{E2071E25-6897-4E36-AE6E-14C953FBB85A}" dt="2022-04-24T05:20:01.694" v="18470" actId="164"/>
          <ac:cxnSpMkLst>
            <pc:docMk/>
            <pc:sldMk cId="4040077114" sldId="386"/>
            <ac:cxnSpMk id="26" creationId="{338ACEBA-CB25-40F1-B966-A05ED38D1670}"/>
          </ac:cxnSpMkLst>
        </pc:cxnChg>
        <pc:cxnChg chg="add mod">
          <ac:chgData name="Tariq Gilani" userId="f95dad9b-1e6c-498c-b573-9242e9268dd4" providerId="ADAL" clId="{E2071E25-6897-4E36-AE6E-14C953FBB85A}" dt="2022-04-24T05:20:01.694" v="18470" actId="164"/>
          <ac:cxnSpMkLst>
            <pc:docMk/>
            <pc:sldMk cId="4040077114" sldId="386"/>
            <ac:cxnSpMk id="40" creationId="{04ABC1C8-BB6F-4D04-BEF5-20E7D403A4DE}"/>
          </ac:cxnSpMkLst>
        </pc:cxnChg>
      </pc:sldChg>
      <pc:sldChg chg="addSp delSp modSp new del mod">
        <pc:chgData name="Tariq Gilani" userId="f95dad9b-1e6c-498c-b573-9242e9268dd4" providerId="ADAL" clId="{E2071E25-6897-4E36-AE6E-14C953FBB85A}" dt="2022-04-24T22:38:58.027" v="23805" actId="47"/>
        <pc:sldMkLst>
          <pc:docMk/>
          <pc:sldMk cId="3983148128" sldId="387"/>
        </pc:sldMkLst>
        <pc:spChg chg="del">
          <ac:chgData name="Tariq Gilani" userId="f95dad9b-1e6c-498c-b573-9242e9268dd4" providerId="ADAL" clId="{E2071E25-6897-4E36-AE6E-14C953FBB85A}" dt="2022-04-24T05:24:28.307" v="18533" actId="478"/>
          <ac:spMkLst>
            <pc:docMk/>
            <pc:sldMk cId="3983148128" sldId="387"/>
            <ac:spMk id="2" creationId="{0CBACFBB-F329-4B6B-85D6-7181374DE768}"/>
          </ac:spMkLst>
        </pc:spChg>
        <pc:spChg chg="del">
          <ac:chgData name="Tariq Gilani" userId="f95dad9b-1e6c-498c-b573-9242e9268dd4" providerId="ADAL" clId="{E2071E25-6897-4E36-AE6E-14C953FBB85A}" dt="2022-04-24T05:24:31.163" v="18534" actId="478"/>
          <ac:spMkLst>
            <pc:docMk/>
            <pc:sldMk cId="3983148128" sldId="387"/>
            <ac:spMk id="3" creationId="{84CF1F9E-AE8E-4560-BCC3-774DAC4F20CA}"/>
          </ac:spMkLst>
        </pc:spChg>
        <pc:spChg chg="del">
          <ac:chgData name="Tariq Gilani" userId="f95dad9b-1e6c-498c-b573-9242e9268dd4" providerId="ADAL" clId="{E2071E25-6897-4E36-AE6E-14C953FBB85A}" dt="2022-04-24T05:24:35.123" v="18535" actId="478"/>
          <ac:spMkLst>
            <pc:docMk/>
            <pc:sldMk cId="3983148128" sldId="387"/>
            <ac:spMk id="4" creationId="{6B3DD7BC-33E9-49F8-AA64-77F9B7BC8A1D}"/>
          </ac:spMkLst>
        </pc:spChg>
        <pc:spChg chg="add mod">
          <ac:chgData name="Tariq Gilani" userId="f95dad9b-1e6c-498c-b573-9242e9268dd4" providerId="ADAL" clId="{E2071E25-6897-4E36-AE6E-14C953FBB85A}" dt="2022-04-24T05:24:53.459" v="18536"/>
          <ac:spMkLst>
            <pc:docMk/>
            <pc:sldMk cId="3983148128" sldId="387"/>
            <ac:spMk id="5" creationId="{7DDBF936-3AA4-478E-9A31-39E97489FAC6}"/>
          </ac:spMkLst>
        </pc:spChg>
        <pc:spChg chg="add mod">
          <ac:chgData name="Tariq Gilani" userId="f95dad9b-1e6c-498c-b573-9242e9268dd4" providerId="ADAL" clId="{E2071E25-6897-4E36-AE6E-14C953FBB85A}" dt="2022-04-24T05:27:24.968" v="18601" actId="1076"/>
          <ac:spMkLst>
            <pc:docMk/>
            <pc:sldMk cId="3983148128" sldId="387"/>
            <ac:spMk id="6" creationId="{F91F74E4-281D-4D05-A4EE-0E532489742F}"/>
          </ac:spMkLst>
        </pc:spChg>
        <pc:spChg chg="add mod">
          <ac:chgData name="Tariq Gilani" userId="f95dad9b-1e6c-498c-b573-9242e9268dd4" providerId="ADAL" clId="{E2071E25-6897-4E36-AE6E-14C953FBB85A}" dt="2022-04-24T05:27:18.043" v="18600" actId="1076"/>
          <ac:spMkLst>
            <pc:docMk/>
            <pc:sldMk cId="3983148128" sldId="387"/>
            <ac:spMk id="7" creationId="{ED5F1E7D-7A90-437F-983C-10E0E1AD640E}"/>
          </ac:spMkLst>
        </pc:spChg>
        <pc:spChg chg="add mod">
          <ac:chgData name="Tariq Gilani" userId="f95dad9b-1e6c-498c-b573-9242e9268dd4" providerId="ADAL" clId="{E2071E25-6897-4E36-AE6E-14C953FBB85A}" dt="2022-04-24T05:34:23.163" v="18677" actId="1076"/>
          <ac:spMkLst>
            <pc:docMk/>
            <pc:sldMk cId="3983148128" sldId="387"/>
            <ac:spMk id="8" creationId="{AE5BEF6A-C072-4681-B1E8-39C7E83F18AD}"/>
          </ac:spMkLst>
        </pc:spChg>
        <pc:spChg chg="add del mod">
          <ac:chgData name="Tariq Gilani" userId="f95dad9b-1e6c-498c-b573-9242e9268dd4" providerId="ADAL" clId="{E2071E25-6897-4E36-AE6E-14C953FBB85A}" dt="2022-04-24T05:32:22.259" v="18647"/>
          <ac:spMkLst>
            <pc:docMk/>
            <pc:sldMk cId="3983148128" sldId="387"/>
            <ac:spMk id="9" creationId="{D0D040C5-0106-443C-978E-506F899E4B7E}"/>
          </ac:spMkLst>
        </pc:spChg>
        <pc:spChg chg="add mod">
          <ac:chgData name="Tariq Gilani" userId="f95dad9b-1e6c-498c-b573-9242e9268dd4" providerId="ADAL" clId="{E2071E25-6897-4E36-AE6E-14C953FBB85A}" dt="2022-04-24T05:35:30.061" v="18702" actId="16959"/>
          <ac:spMkLst>
            <pc:docMk/>
            <pc:sldMk cId="3983148128" sldId="387"/>
            <ac:spMk id="10" creationId="{26430077-6539-4C43-AAFD-1A91CAA1FBD8}"/>
          </ac:spMkLst>
        </pc:spChg>
        <pc:spChg chg="add mod">
          <ac:chgData name="Tariq Gilani" userId="f95dad9b-1e6c-498c-b573-9242e9268dd4" providerId="ADAL" clId="{E2071E25-6897-4E36-AE6E-14C953FBB85A}" dt="2022-04-24T05:40:31.009" v="18809" actId="1076"/>
          <ac:spMkLst>
            <pc:docMk/>
            <pc:sldMk cId="3983148128" sldId="387"/>
            <ac:spMk id="11" creationId="{94634A97-C70F-49E9-AA09-157953D6349F}"/>
          </ac:spMkLst>
        </pc:spChg>
        <pc:spChg chg="add mod">
          <ac:chgData name="Tariq Gilani" userId="f95dad9b-1e6c-498c-b573-9242e9268dd4" providerId="ADAL" clId="{E2071E25-6897-4E36-AE6E-14C953FBB85A}" dt="2022-04-24T05:40:38.887" v="18811" actId="1076"/>
          <ac:spMkLst>
            <pc:docMk/>
            <pc:sldMk cId="3983148128" sldId="387"/>
            <ac:spMk id="12" creationId="{FBFA313D-3212-479E-96AF-AA77AED7D49D}"/>
          </ac:spMkLst>
        </pc:spChg>
        <pc:spChg chg="add mod">
          <ac:chgData name="Tariq Gilani" userId="f95dad9b-1e6c-498c-b573-9242e9268dd4" providerId="ADAL" clId="{E2071E25-6897-4E36-AE6E-14C953FBB85A}" dt="2022-04-24T05:40:35.340" v="18810" actId="1076"/>
          <ac:spMkLst>
            <pc:docMk/>
            <pc:sldMk cId="3983148128" sldId="387"/>
            <ac:spMk id="13" creationId="{4660C829-C9AE-47F2-88EE-8F6ECFFE439A}"/>
          </ac:spMkLst>
        </pc:spChg>
        <pc:spChg chg="add mod">
          <ac:chgData name="Tariq Gilani" userId="f95dad9b-1e6c-498c-b573-9242e9268dd4" providerId="ADAL" clId="{E2071E25-6897-4E36-AE6E-14C953FBB85A}" dt="2022-04-24T05:43:11.658" v="18857" actId="1076"/>
          <ac:spMkLst>
            <pc:docMk/>
            <pc:sldMk cId="3983148128" sldId="387"/>
            <ac:spMk id="14" creationId="{022B18DB-7EC2-4034-B948-AC454555B7DB}"/>
          </ac:spMkLst>
        </pc:spChg>
        <pc:spChg chg="add mod">
          <ac:chgData name="Tariq Gilani" userId="f95dad9b-1e6c-498c-b573-9242e9268dd4" providerId="ADAL" clId="{E2071E25-6897-4E36-AE6E-14C953FBB85A}" dt="2022-04-24T05:45:59.376" v="18888" actId="20577"/>
          <ac:spMkLst>
            <pc:docMk/>
            <pc:sldMk cId="3983148128" sldId="387"/>
            <ac:spMk id="15" creationId="{F6E48044-D18F-4FFF-9C2E-6D4A0E8BC925}"/>
          </ac:spMkLst>
        </pc:spChg>
        <pc:spChg chg="add mod">
          <ac:chgData name="Tariq Gilani" userId="f95dad9b-1e6c-498c-b573-9242e9268dd4" providerId="ADAL" clId="{E2071E25-6897-4E36-AE6E-14C953FBB85A}" dt="2022-04-24T05:45:17.645" v="18877" actId="692"/>
          <ac:spMkLst>
            <pc:docMk/>
            <pc:sldMk cId="3983148128" sldId="387"/>
            <ac:spMk id="16" creationId="{9DDA0FAE-E4A7-4F1E-8FD8-80D863180958}"/>
          </ac:spMkLst>
        </pc:spChg>
        <pc:spChg chg="add mod">
          <ac:chgData name="Tariq Gilani" userId="f95dad9b-1e6c-498c-b573-9242e9268dd4" providerId="ADAL" clId="{E2071E25-6897-4E36-AE6E-14C953FBB85A}" dt="2022-04-24T05:51:13.213" v="18925" actId="692"/>
          <ac:spMkLst>
            <pc:docMk/>
            <pc:sldMk cId="3983148128" sldId="387"/>
            <ac:spMk id="17" creationId="{2BB2F233-B9C8-42CE-8130-5E565ACA63B3}"/>
          </ac:spMkLst>
        </pc:spChg>
        <pc:spChg chg="add mod">
          <ac:chgData name="Tariq Gilani" userId="f95dad9b-1e6c-498c-b573-9242e9268dd4" providerId="ADAL" clId="{E2071E25-6897-4E36-AE6E-14C953FBB85A}" dt="2022-04-24T05:52:24.835" v="18930" actId="1076"/>
          <ac:spMkLst>
            <pc:docMk/>
            <pc:sldMk cId="3983148128" sldId="387"/>
            <ac:spMk id="18" creationId="{A1241FD5-F7F9-4056-B48F-53D4AAA698F0}"/>
          </ac:spMkLst>
        </pc:spChg>
        <pc:spChg chg="add mod">
          <ac:chgData name="Tariq Gilani" userId="f95dad9b-1e6c-498c-b573-9242e9268dd4" providerId="ADAL" clId="{E2071E25-6897-4E36-AE6E-14C953FBB85A}" dt="2022-04-24T05:52:34.747" v="18932" actId="2085"/>
          <ac:spMkLst>
            <pc:docMk/>
            <pc:sldMk cId="3983148128" sldId="387"/>
            <ac:spMk id="19" creationId="{7B366F11-0439-461A-B7DA-B2095E3780D1}"/>
          </ac:spMkLst>
        </pc:spChg>
        <pc:spChg chg="add mod">
          <ac:chgData name="Tariq Gilani" userId="f95dad9b-1e6c-498c-b573-9242e9268dd4" providerId="ADAL" clId="{E2071E25-6897-4E36-AE6E-14C953FBB85A}" dt="2022-04-24T05:53:35.350" v="18948" actId="692"/>
          <ac:spMkLst>
            <pc:docMk/>
            <pc:sldMk cId="3983148128" sldId="387"/>
            <ac:spMk id="20" creationId="{8070AD99-4D33-4906-8502-AAE80A713AF3}"/>
          </ac:spMkLst>
        </pc:spChg>
        <pc:spChg chg="add mod">
          <ac:chgData name="Tariq Gilani" userId="f95dad9b-1e6c-498c-b573-9242e9268dd4" providerId="ADAL" clId="{E2071E25-6897-4E36-AE6E-14C953FBB85A}" dt="2022-04-24T05:55:27.579" v="19007" actId="1076"/>
          <ac:spMkLst>
            <pc:docMk/>
            <pc:sldMk cId="3983148128" sldId="387"/>
            <ac:spMk id="21" creationId="{7AEABCF0-A15B-4695-919C-A2B1F132A267}"/>
          </ac:spMkLst>
        </pc:spChg>
      </pc:sldChg>
      <pc:sldChg chg="addSp delSp modSp new del mod">
        <pc:chgData name="Tariq Gilani" userId="f95dad9b-1e6c-498c-b573-9242e9268dd4" providerId="ADAL" clId="{E2071E25-6897-4E36-AE6E-14C953FBB85A}" dt="2022-04-24T22:39:03.663" v="23807" actId="47"/>
        <pc:sldMkLst>
          <pc:docMk/>
          <pc:sldMk cId="2116830396" sldId="388"/>
        </pc:sldMkLst>
        <pc:spChg chg="del">
          <ac:chgData name="Tariq Gilani" userId="f95dad9b-1e6c-498c-b573-9242e9268dd4" providerId="ADAL" clId="{E2071E25-6897-4E36-AE6E-14C953FBB85A}" dt="2022-04-24T14:12:15.071" v="19785" actId="478"/>
          <ac:spMkLst>
            <pc:docMk/>
            <pc:sldMk cId="2116830396" sldId="388"/>
            <ac:spMk id="2" creationId="{19AC1C24-5F34-4D78-B4BA-6DE98069388F}"/>
          </ac:spMkLst>
        </pc:spChg>
        <pc:spChg chg="del">
          <ac:chgData name="Tariq Gilani" userId="f95dad9b-1e6c-498c-b573-9242e9268dd4" providerId="ADAL" clId="{E2071E25-6897-4E36-AE6E-14C953FBB85A}" dt="2022-04-24T14:12:18.110" v="19786" actId="478"/>
          <ac:spMkLst>
            <pc:docMk/>
            <pc:sldMk cId="2116830396" sldId="388"/>
            <ac:spMk id="3" creationId="{A938A08D-3AC0-41A0-9C86-9B99BDDEE102}"/>
          </ac:spMkLst>
        </pc:spChg>
        <pc:spChg chg="del">
          <ac:chgData name="Tariq Gilani" userId="f95dad9b-1e6c-498c-b573-9242e9268dd4" providerId="ADAL" clId="{E2071E25-6897-4E36-AE6E-14C953FBB85A}" dt="2022-04-24T14:12:24.072" v="19787" actId="478"/>
          <ac:spMkLst>
            <pc:docMk/>
            <pc:sldMk cId="2116830396" sldId="388"/>
            <ac:spMk id="4" creationId="{4FC45871-332F-49D2-B9C1-7C97CD418318}"/>
          </ac:spMkLst>
        </pc:spChg>
        <pc:spChg chg="add mod">
          <ac:chgData name="Tariq Gilani" userId="f95dad9b-1e6c-498c-b573-9242e9268dd4" providerId="ADAL" clId="{E2071E25-6897-4E36-AE6E-14C953FBB85A}" dt="2022-04-24T14:13:07.699" v="19797" actId="255"/>
          <ac:spMkLst>
            <pc:docMk/>
            <pc:sldMk cId="2116830396" sldId="388"/>
            <ac:spMk id="5" creationId="{7DE3CF19-ED4B-4301-ACBD-38ABD8C54141}"/>
          </ac:spMkLst>
        </pc:spChg>
        <pc:spChg chg="add mod">
          <ac:chgData name="Tariq Gilani" userId="f95dad9b-1e6c-498c-b573-9242e9268dd4" providerId="ADAL" clId="{E2071E25-6897-4E36-AE6E-14C953FBB85A}" dt="2022-04-24T14:15:18.384" v="19842" actId="1076"/>
          <ac:spMkLst>
            <pc:docMk/>
            <pc:sldMk cId="2116830396" sldId="388"/>
            <ac:spMk id="6" creationId="{B24667AA-6F6A-4BBB-AA30-714C3D3B4F5C}"/>
          </ac:spMkLst>
        </pc:spChg>
        <pc:spChg chg="add mod">
          <ac:chgData name="Tariq Gilani" userId="f95dad9b-1e6c-498c-b573-9242e9268dd4" providerId="ADAL" clId="{E2071E25-6897-4E36-AE6E-14C953FBB85A}" dt="2022-04-24T14:13:52.916" v="19818" actId="20577"/>
          <ac:spMkLst>
            <pc:docMk/>
            <pc:sldMk cId="2116830396" sldId="388"/>
            <ac:spMk id="7" creationId="{E34376C4-4082-4756-9A6D-EF5A0284B6A1}"/>
          </ac:spMkLst>
        </pc:spChg>
        <pc:spChg chg="add mod">
          <ac:chgData name="Tariq Gilani" userId="f95dad9b-1e6c-498c-b573-9242e9268dd4" providerId="ADAL" clId="{E2071E25-6897-4E36-AE6E-14C953FBB85A}" dt="2022-04-24T14:14:56.848" v="19836" actId="14100"/>
          <ac:spMkLst>
            <pc:docMk/>
            <pc:sldMk cId="2116830396" sldId="388"/>
            <ac:spMk id="8" creationId="{85C045B9-913D-4904-8E12-B67361EE400F}"/>
          </ac:spMkLst>
        </pc:spChg>
        <pc:spChg chg="add mod">
          <ac:chgData name="Tariq Gilani" userId="f95dad9b-1e6c-498c-b573-9242e9268dd4" providerId="ADAL" clId="{E2071E25-6897-4E36-AE6E-14C953FBB85A}" dt="2022-04-24T14:15:50.152" v="19848" actId="1076"/>
          <ac:spMkLst>
            <pc:docMk/>
            <pc:sldMk cId="2116830396" sldId="388"/>
            <ac:spMk id="9" creationId="{5069F99B-0551-4CE2-8CD4-1BDA5FC4F293}"/>
          </ac:spMkLst>
        </pc:spChg>
        <pc:spChg chg="add mod">
          <ac:chgData name="Tariq Gilani" userId="f95dad9b-1e6c-498c-b573-9242e9268dd4" providerId="ADAL" clId="{E2071E25-6897-4E36-AE6E-14C953FBB85A}" dt="2022-04-24T14:18:12.040" v="19895" actId="20577"/>
          <ac:spMkLst>
            <pc:docMk/>
            <pc:sldMk cId="2116830396" sldId="388"/>
            <ac:spMk id="10" creationId="{6DFA97C7-862B-4EA7-8987-FD57B1ABD5B6}"/>
          </ac:spMkLst>
        </pc:spChg>
        <pc:spChg chg="add mod">
          <ac:chgData name="Tariq Gilani" userId="f95dad9b-1e6c-498c-b573-9242e9268dd4" providerId="ADAL" clId="{E2071E25-6897-4E36-AE6E-14C953FBB85A}" dt="2022-04-24T14:18:19.261" v="19897" actId="1076"/>
          <ac:spMkLst>
            <pc:docMk/>
            <pc:sldMk cId="2116830396" sldId="388"/>
            <ac:spMk id="11" creationId="{1A8394B3-66CF-47D8-91D6-09D88988D9B2}"/>
          </ac:spMkLst>
        </pc:spChg>
        <pc:spChg chg="add mod">
          <ac:chgData name="Tariq Gilani" userId="f95dad9b-1e6c-498c-b573-9242e9268dd4" providerId="ADAL" clId="{E2071E25-6897-4E36-AE6E-14C953FBB85A}" dt="2022-04-24T14:19:23.775" v="19912" actId="1076"/>
          <ac:spMkLst>
            <pc:docMk/>
            <pc:sldMk cId="2116830396" sldId="388"/>
            <ac:spMk id="12" creationId="{6AC6DF2B-1375-40E2-8692-0E155F3E09FB}"/>
          </ac:spMkLst>
        </pc:spChg>
        <pc:spChg chg="add mod">
          <ac:chgData name="Tariq Gilani" userId="f95dad9b-1e6c-498c-b573-9242e9268dd4" providerId="ADAL" clId="{E2071E25-6897-4E36-AE6E-14C953FBB85A}" dt="2022-04-24T14:20:53.495" v="19923" actId="14100"/>
          <ac:spMkLst>
            <pc:docMk/>
            <pc:sldMk cId="2116830396" sldId="388"/>
            <ac:spMk id="13" creationId="{E5FBA828-200E-4652-A107-85B2C4D5ED2B}"/>
          </ac:spMkLst>
        </pc:spChg>
        <pc:spChg chg="add mod">
          <ac:chgData name="Tariq Gilani" userId="f95dad9b-1e6c-498c-b573-9242e9268dd4" providerId="ADAL" clId="{E2071E25-6897-4E36-AE6E-14C953FBB85A}" dt="2022-04-24T14:27:32.229" v="20081" actId="1076"/>
          <ac:spMkLst>
            <pc:docMk/>
            <pc:sldMk cId="2116830396" sldId="388"/>
            <ac:spMk id="14" creationId="{950A4E51-8A14-4056-830D-AD84BA9F56B7}"/>
          </ac:spMkLst>
        </pc:spChg>
        <pc:spChg chg="add mod">
          <ac:chgData name="Tariq Gilani" userId="f95dad9b-1e6c-498c-b573-9242e9268dd4" providerId="ADAL" clId="{E2071E25-6897-4E36-AE6E-14C953FBB85A}" dt="2022-04-24T14:27:24.688" v="20080" actId="1076"/>
          <ac:spMkLst>
            <pc:docMk/>
            <pc:sldMk cId="2116830396" sldId="388"/>
            <ac:spMk id="15" creationId="{DAD132D1-6309-49F8-A43C-F7DC81DDCBFA}"/>
          </ac:spMkLst>
        </pc:spChg>
        <pc:spChg chg="add mod">
          <ac:chgData name="Tariq Gilani" userId="f95dad9b-1e6c-498c-b573-9242e9268dd4" providerId="ADAL" clId="{E2071E25-6897-4E36-AE6E-14C953FBB85A}" dt="2022-04-24T14:27:18.784" v="20079" actId="1076"/>
          <ac:spMkLst>
            <pc:docMk/>
            <pc:sldMk cId="2116830396" sldId="388"/>
            <ac:spMk id="16" creationId="{A3FA7452-232B-413F-9DDF-CCD5888DD19F}"/>
          </ac:spMkLst>
        </pc:spChg>
        <pc:spChg chg="add mod">
          <ac:chgData name="Tariq Gilani" userId="f95dad9b-1e6c-498c-b573-9242e9268dd4" providerId="ADAL" clId="{E2071E25-6897-4E36-AE6E-14C953FBB85A}" dt="2022-04-24T14:27:49.769" v="20084" actId="1076"/>
          <ac:spMkLst>
            <pc:docMk/>
            <pc:sldMk cId="2116830396" sldId="388"/>
            <ac:spMk id="17" creationId="{4C43BBEA-4F55-41D3-A277-7E42D779C383}"/>
          </ac:spMkLst>
        </pc:spChg>
        <pc:spChg chg="add mod">
          <ac:chgData name="Tariq Gilani" userId="f95dad9b-1e6c-498c-b573-9242e9268dd4" providerId="ADAL" clId="{E2071E25-6897-4E36-AE6E-14C953FBB85A}" dt="2022-04-24T14:26:07.885" v="20038" actId="122"/>
          <ac:spMkLst>
            <pc:docMk/>
            <pc:sldMk cId="2116830396" sldId="388"/>
            <ac:spMk id="18" creationId="{B1A3F1A8-D9ED-4B11-9103-09A44B6D3222}"/>
          </ac:spMkLst>
        </pc:spChg>
        <pc:spChg chg="add mod">
          <ac:chgData name="Tariq Gilani" userId="f95dad9b-1e6c-498c-b573-9242e9268dd4" providerId="ADAL" clId="{E2071E25-6897-4E36-AE6E-14C953FBB85A}" dt="2022-04-24T14:27:54.126" v="20085" actId="1076"/>
          <ac:spMkLst>
            <pc:docMk/>
            <pc:sldMk cId="2116830396" sldId="388"/>
            <ac:spMk id="19" creationId="{D765B86E-332A-4A50-A77F-9F39D08D48F9}"/>
          </ac:spMkLst>
        </pc:spChg>
        <pc:spChg chg="add mod">
          <ac:chgData name="Tariq Gilani" userId="f95dad9b-1e6c-498c-b573-9242e9268dd4" providerId="ADAL" clId="{E2071E25-6897-4E36-AE6E-14C953FBB85A}" dt="2022-04-24T14:30:41.732" v="20155" actId="1076"/>
          <ac:spMkLst>
            <pc:docMk/>
            <pc:sldMk cId="2116830396" sldId="388"/>
            <ac:spMk id="20" creationId="{C8369926-495E-47B1-8B7D-9520F099156A}"/>
          </ac:spMkLst>
        </pc:spChg>
        <pc:spChg chg="add mod">
          <ac:chgData name="Tariq Gilani" userId="f95dad9b-1e6c-498c-b573-9242e9268dd4" providerId="ADAL" clId="{E2071E25-6897-4E36-AE6E-14C953FBB85A}" dt="2022-04-24T14:33:45.211" v="20287" actId="1076"/>
          <ac:spMkLst>
            <pc:docMk/>
            <pc:sldMk cId="2116830396" sldId="388"/>
            <ac:spMk id="21" creationId="{536A71DE-77A6-4DE3-9573-F8040BCBE82A}"/>
          </ac:spMkLst>
        </pc:spChg>
        <pc:spChg chg="add mod">
          <ac:chgData name="Tariq Gilani" userId="f95dad9b-1e6c-498c-b573-9242e9268dd4" providerId="ADAL" clId="{E2071E25-6897-4E36-AE6E-14C953FBB85A}" dt="2022-04-24T14:33:48.347" v="20288" actId="1076"/>
          <ac:spMkLst>
            <pc:docMk/>
            <pc:sldMk cId="2116830396" sldId="388"/>
            <ac:spMk id="22" creationId="{4A71AD0D-3200-4DF7-81F3-9A9D9EC7BA92}"/>
          </ac:spMkLst>
        </pc:spChg>
        <pc:spChg chg="add mod">
          <ac:chgData name="Tariq Gilani" userId="f95dad9b-1e6c-498c-b573-9242e9268dd4" providerId="ADAL" clId="{E2071E25-6897-4E36-AE6E-14C953FBB85A}" dt="2022-04-24T14:34:30.203" v="20306" actId="122"/>
          <ac:spMkLst>
            <pc:docMk/>
            <pc:sldMk cId="2116830396" sldId="388"/>
            <ac:spMk id="23" creationId="{A98F6015-1DB4-4C5B-BE97-B2CA8105D239}"/>
          </ac:spMkLst>
        </pc:spChg>
      </pc:sldChg>
      <pc:sldChg chg="addSp delSp modSp new del mod">
        <pc:chgData name="Tariq Gilani" userId="f95dad9b-1e6c-498c-b573-9242e9268dd4" providerId="ADAL" clId="{E2071E25-6897-4E36-AE6E-14C953FBB85A}" dt="2022-04-24T22:39:04.900" v="23808" actId="47"/>
        <pc:sldMkLst>
          <pc:docMk/>
          <pc:sldMk cId="2550331759" sldId="389"/>
        </pc:sldMkLst>
        <pc:spChg chg="del">
          <ac:chgData name="Tariq Gilani" userId="f95dad9b-1e6c-498c-b573-9242e9268dd4" providerId="ADAL" clId="{E2071E25-6897-4E36-AE6E-14C953FBB85A}" dt="2022-04-24T14:31:29.007" v="20163" actId="478"/>
          <ac:spMkLst>
            <pc:docMk/>
            <pc:sldMk cId="2550331759" sldId="389"/>
            <ac:spMk id="2" creationId="{77939DD9-A87F-4BB2-9D1F-54C2D5443656}"/>
          </ac:spMkLst>
        </pc:spChg>
        <pc:spChg chg="del">
          <ac:chgData name="Tariq Gilani" userId="f95dad9b-1e6c-498c-b573-9242e9268dd4" providerId="ADAL" clId="{E2071E25-6897-4E36-AE6E-14C953FBB85A}" dt="2022-04-24T14:31:32.600" v="20164" actId="478"/>
          <ac:spMkLst>
            <pc:docMk/>
            <pc:sldMk cId="2550331759" sldId="389"/>
            <ac:spMk id="3" creationId="{3C478799-3A47-4FE0-80A7-A050D5DDC170}"/>
          </ac:spMkLst>
        </pc:spChg>
        <pc:spChg chg="del">
          <ac:chgData name="Tariq Gilani" userId="f95dad9b-1e6c-498c-b573-9242e9268dd4" providerId="ADAL" clId="{E2071E25-6897-4E36-AE6E-14C953FBB85A}" dt="2022-04-24T14:31:37.829" v="20165" actId="478"/>
          <ac:spMkLst>
            <pc:docMk/>
            <pc:sldMk cId="2550331759" sldId="389"/>
            <ac:spMk id="4" creationId="{950C68FD-E429-4FAD-8513-803792B81286}"/>
          </ac:spMkLst>
        </pc:spChg>
        <pc:spChg chg="add mod">
          <ac:chgData name="Tariq Gilani" userId="f95dad9b-1e6c-498c-b573-9242e9268dd4" providerId="ADAL" clId="{E2071E25-6897-4E36-AE6E-14C953FBB85A}" dt="2022-04-24T14:31:49.913" v="20167" actId="1076"/>
          <ac:spMkLst>
            <pc:docMk/>
            <pc:sldMk cId="2550331759" sldId="389"/>
            <ac:spMk id="5" creationId="{E9206421-E2ED-4F91-A856-9F8EB05F4A72}"/>
          </ac:spMkLst>
        </pc:spChg>
        <pc:spChg chg="add mod">
          <ac:chgData name="Tariq Gilani" userId="f95dad9b-1e6c-498c-b573-9242e9268dd4" providerId="ADAL" clId="{E2071E25-6897-4E36-AE6E-14C953FBB85A}" dt="2022-04-24T14:36:01.538" v="20323" actId="14100"/>
          <ac:spMkLst>
            <pc:docMk/>
            <pc:sldMk cId="2550331759" sldId="389"/>
            <ac:spMk id="6" creationId="{71C3621D-0578-4ED3-B5C9-2D05F56505DE}"/>
          </ac:spMkLst>
        </pc:spChg>
        <pc:spChg chg="add mod">
          <ac:chgData name="Tariq Gilani" userId="f95dad9b-1e6c-498c-b573-9242e9268dd4" providerId="ADAL" clId="{E2071E25-6897-4E36-AE6E-14C953FBB85A}" dt="2022-04-24T14:40:09.933" v="20555" actId="20577"/>
          <ac:spMkLst>
            <pc:docMk/>
            <pc:sldMk cId="2550331759" sldId="389"/>
            <ac:spMk id="7" creationId="{19F4AEDE-D7CD-4546-9F73-2A4BCF08DBDA}"/>
          </ac:spMkLst>
        </pc:spChg>
        <pc:spChg chg="add mod">
          <ac:chgData name="Tariq Gilani" userId="f95dad9b-1e6c-498c-b573-9242e9268dd4" providerId="ADAL" clId="{E2071E25-6897-4E36-AE6E-14C953FBB85A}" dt="2022-04-24T14:53:47.223" v="21068" actId="114"/>
          <ac:spMkLst>
            <pc:docMk/>
            <pc:sldMk cId="2550331759" sldId="389"/>
            <ac:spMk id="8" creationId="{ED6F2A64-7E38-4713-AE7A-52218DAA1DB5}"/>
          </ac:spMkLst>
        </pc:spChg>
        <pc:spChg chg="add mod">
          <ac:chgData name="Tariq Gilani" userId="f95dad9b-1e6c-498c-b573-9242e9268dd4" providerId="ADAL" clId="{E2071E25-6897-4E36-AE6E-14C953FBB85A}" dt="2022-04-24T14:55:17.453" v="21141" actId="20577"/>
          <ac:spMkLst>
            <pc:docMk/>
            <pc:sldMk cId="2550331759" sldId="389"/>
            <ac:spMk id="9" creationId="{B98A5B4F-87D8-4206-ACD6-A2E1E243127E}"/>
          </ac:spMkLst>
        </pc:spChg>
        <pc:spChg chg="add mod">
          <ac:chgData name="Tariq Gilani" userId="f95dad9b-1e6c-498c-b573-9242e9268dd4" providerId="ADAL" clId="{E2071E25-6897-4E36-AE6E-14C953FBB85A}" dt="2022-04-24T14:53:09.174" v="21006" actId="1076"/>
          <ac:spMkLst>
            <pc:docMk/>
            <pc:sldMk cId="2550331759" sldId="389"/>
            <ac:spMk id="10" creationId="{621F41EB-EC90-4C50-915C-5ABCB3B06E38}"/>
          </ac:spMkLst>
        </pc:spChg>
        <pc:spChg chg="add mod">
          <ac:chgData name="Tariq Gilani" userId="f95dad9b-1e6c-498c-b573-9242e9268dd4" providerId="ADAL" clId="{E2071E25-6897-4E36-AE6E-14C953FBB85A}" dt="2022-04-24T14:54:40.446" v="21116" actId="1076"/>
          <ac:spMkLst>
            <pc:docMk/>
            <pc:sldMk cId="2550331759" sldId="389"/>
            <ac:spMk id="11" creationId="{FEF40C7B-13EF-4F58-98C3-8D87455625E3}"/>
          </ac:spMkLst>
        </pc:spChg>
        <pc:spChg chg="add mod">
          <ac:chgData name="Tariq Gilani" userId="f95dad9b-1e6c-498c-b573-9242e9268dd4" providerId="ADAL" clId="{E2071E25-6897-4E36-AE6E-14C953FBB85A}" dt="2022-04-24T14:56:21.122" v="21176" actId="14100"/>
          <ac:spMkLst>
            <pc:docMk/>
            <pc:sldMk cId="2550331759" sldId="389"/>
            <ac:spMk id="12" creationId="{9ECEB1D2-1A1D-48DE-B628-FC7CA2CEA526}"/>
          </ac:spMkLst>
        </pc:spChg>
        <pc:spChg chg="add mod">
          <ac:chgData name="Tariq Gilani" userId="f95dad9b-1e6c-498c-b573-9242e9268dd4" providerId="ADAL" clId="{E2071E25-6897-4E36-AE6E-14C953FBB85A}" dt="2022-04-24T15:00:01.617" v="21321" actId="16959"/>
          <ac:spMkLst>
            <pc:docMk/>
            <pc:sldMk cId="2550331759" sldId="389"/>
            <ac:spMk id="13" creationId="{EFF23EA7-3858-418A-8284-42D0F7B2C4B0}"/>
          </ac:spMkLst>
        </pc:spChg>
        <pc:spChg chg="add mod">
          <ac:chgData name="Tariq Gilani" userId="f95dad9b-1e6c-498c-b573-9242e9268dd4" providerId="ADAL" clId="{E2071E25-6897-4E36-AE6E-14C953FBB85A}" dt="2022-04-24T14:59:38.217" v="21318" actId="1076"/>
          <ac:spMkLst>
            <pc:docMk/>
            <pc:sldMk cId="2550331759" sldId="389"/>
            <ac:spMk id="14" creationId="{9871840E-8561-4A21-8670-DC19C2CA9FAA}"/>
          </ac:spMkLst>
        </pc:spChg>
        <pc:spChg chg="add mod">
          <ac:chgData name="Tariq Gilani" userId="f95dad9b-1e6c-498c-b573-9242e9268dd4" providerId="ADAL" clId="{E2071E25-6897-4E36-AE6E-14C953FBB85A}" dt="2022-04-24T15:01:25.078" v="21335" actId="14100"/>
          <ac:spMkLst>
            <pc:docMk/>
            <pc:sldMk cId="2550331759" sldId="389"/>
            <ac:spMk id="15" creationId="{E8AB2806-6BD8-4DAF-B4AA-DD300A71F248}"/>
          </ac:spMkLst>
        </pc:spChg>
        <pc:spChg chg="add mod">
          <ac:chgData name="Tariq Gilani" userId="f95dad9b-1e6c-498c-b573-9242e9268dd4" providerId="ADAL" clId="{E2071E25-6897-4E36-AE6E-14C953FBB85A}" dt="2022-04-24T15:03:27.098" v="21364" actId="1076"/>
          <ac:spMkLst>
            <pc:docMk/>
            <pc:sldMk cId="2550331759" sldId="389"/>
            <ac:spMk id="16" creationId="{E7BFC63B-8011-41BD-80D4-45862569D98C}"/>
          </ac:spMkLst>
        </pc:spChg>
      </pc:sldChg>
      <pc:sldChg chg="addSp delSp modSp new del mod">
        <pc:chgData name="Tariq Gilani" userId="f95dad9b-1e6c-498c-b573-9242e9268dd4" providerId="ADAL" clId="{E2071E25-6897-4E36-AE6E-14C953FBB85A}" dt="2022-04-24T22:39:06.341" v="23809" actId="47"/>
        <pc:sldMkLst>
          <pc:docMk/>
          <pc:sldMk cId="741887363" sldId="390"/>
        </pc:sldMkLst>
        <pc:spChg chg="del">
          <ac:chgData name="Tariq Gilani" userId="f95dad9b-1e6c-498c-b573-9242e9268dd4" providerId="ADAL" clId="{E2071E25-6897-4E36-AE6E-14C953FBB85A}" dt="2022-04-24T15:03:59.899" v="21366" actId="478"/>
          <ac:spMkLst>
            <pc:docMk/>
            <pc:sldMk cId="741887363" sldId="390"/>
            <ac:spMk id="2" creationId="{51EB57D0-713D-4572-94FC-B45E7AE0914A}"/>
          </ac:spMkLst>
        </pc:spChg>
        <pc:spChg chg="add mod">
          <ac:chgData name="Tariq Gilani" userId="f95dad9b-1e6c-498c-b573-9242e9268dd4" providerId="ADAL" clId="{E2071E25-6897-4E36-AE6E-14C953FBB85A}" dt="2022-04-24T20:31:45.516" v="21623" actId="14100"/>
          <ac:spMkLst>
            <pc:docMk/>
            <pc:sldMk cId="741887363" sldId="390"/>
            <ac:spMk id="2" creationId="{9ED76471-E635-44FF-9132-D1E74F2482BA}"/>
          </ac:spMkLst>
        </pc:spChg>
        <pc:spChg chg="del">
          <ac:chgData name="Tariq Gilani" userId="f95dad9b-1e6c-498c-b573-9242e9268dd4" providerId="ADAL" clId="{E2071E25-6897-4E36-AE6E-14C953FBB85A}" dt="2022-04-24T15:04:07.172" v="21367" actId="478"/>
          <ac:spMkLst>
            <pc:docMk/>
            <pc:sldMk cId="741887363" sldId="390"/>
            <ac:spMk id="3" creationId="{9A900A0A-D30C-4323-ADBF-3AEB784F2960}"/>
          </ac:spMkLst>
        </pc:spChg>
        <pc:spChg chg="del">
          <ac:chgData name="Tariq Gilani" userId="f95dad9b-1e6c-498c-b573-9242e9268dd4" providerId="ADAL" clId="{E2071E25-6897-4E36-AE6E-14C953FBB85A}" dt="2022-04-24T15:04:12.712" v="21368" actId="478"/>
          <ac:spMkLst>
            <pc:docMk/>
            <pc:sldMk cId="741887363" sldId="390"/>
            <ac:spMk id="4" creationId="{6B8FFA3E-1DAA-4D79-B05E-789068494BEE}"/>
          </ac:spMkLst>
        </pc:spChg>
        <pc:spChg chg="add mod">
          <ac:chgData name="Tariq Gilani" userId="f95dad9b-1e6c-498c-b573-9242e9268dd4" providerId="ADAL" clId="{E2071E25-6897-4E36-AE6E-14C953FBB85A}" dt="2022-04-24T15:04:39.662" v="21376" actId="14100"/>
          <ac:spMkLst>
            <pc:docMk/>
            <pc:sldMk cId="741887363" sldId="390"/>
            <ac:spMk id="5" creationId="{0C80BA89-C8B1-4534-8AE8-307E06001656}"/>
          </ac:spMkLst>
        </pc:spChg>
        <pc:spChg chg="add mod">
          <ac:chgData name="Tariq Gilani" userId="f95dad9b-1e6c-498c-b573-9242e9268dd4" providerId="ADAL" clId="{E2071E25-6897-4E36-AE6E-14C953FBB85A}" dt="2022-04-24T15:04:58.036" v="21378" actId="1076"/>
          <ac:spMkLst>
            <pc:docMk/>
            <pc:sldMk cId="741887363" sldId="390"/>
            <ac:spMk id="6" creationId="{A1280A2F-56D2-4B11-B066-C7A9AD821B40}"/>
          </ac:spMkLst>
        </pc:spChg>
        <pc:spChg chg="add mod">
          <ac:chgData name="Tariq Gilani" userId="f95dad9b-1e6c-498c-b573-9242e9268dd4" providerId="ADAL" clId="{E2071E25-6897-4E36-AE6E-14C953FBB85A}" dt="2022-04-24T20:32:18.812" v="21628" actId="20577"/>
          <ac:spMkLst>
            <pc:docMk/>
            <pc:sldMk cId="741887363" sldId="390"/>
            <ac:spMk id="7" creationId="{B2EB6BDF-7466-4EE3-8356-D3748FAD9699}"/>
          </ac:spMkLst>
        </pc:spChg>
        <pc:spChg chg="add mod">
          <ac:chgData name="Tariq Gilani" userId="f95dad9b-1e6c-498c-b573-9242e9268dd4" providerId="ADAL" clId="{E2071E25-6897-4E36-AE6E-14C953FBB85A}" dt="2022-04-24T20:35:11.204" v="21652" actId="164"/>
          <ac:spMkLst>
            <pc:docMk/>
            <pc:sldMk cId="741887363" sldId="390"/>
            <ac:spMk id="8" creationId="{1B4EB24F-0886-4A4E-8F53-4F0C5AACB25E}"/>
          </ac:spMkLst>
        </pc:spChg>
        <pc:spChg chg="add mod">
          <ac:chgData name="Tariq Gilani" userId="f95dad9b-1e6c-498c-b573-9242e9268dd4" providerId="ADAL" clId="{E2071E25-6897-4E36-AE6E-14C953FBB85A}" dt="2022-04-24T20:35:11.204" v="21652" actId="164"/>
          <ac:spMkLst>
            <pc:docMk/>
            <pc:sldMk cId="741887363" sldId="390"/>
            <ac:spMk id="9" creationId="{F8DA961F-3897-4044-988A-527740FD2B3C}"/>
          </ac:spMkLst>
        </pc:spChg>
        <pc:spChg chg="add mod">
          <ac:chgData name="Tariq Gilani" userId="f95dad9b-1e6c-498c-b573-9242e9268dd4" providerId="ADAL" clId="{E2071E25-6897-4E36-AE6E-14C953FBB85A}" dt="2022-04-24T20:35:11.204" v="21652" actId="164"/>
          <ac:spMkLst>
            <pc:docMk/>
            <pc:sldMk cId="741887363" sldId="390"/>
            <ac:spMk id="10" creationId="{690868AF-2668-42B1-BA47-F7C4E7B09B59}"/>
          </ac:spMkLst>
        </pc:spChg>
        <pc:spChg chg="add mod">
          <ac:chgData name="Tariq Gilani" userId="f95dad9b-1e6c-498c-b573-9242e9268dd4" providerId="ADAL" clId="{E2071E25-6897-4E36-AE6E-14C953FBB85A}" dt="2022-04-24T20:36:22.749" v="21660" actId="1076"/>
          <ac:spMkLst>
            <pc:docMk/>
            <pc:sldMk cId="741887363" sldId="390"/>
            <ac:spMk id="11" creationId="{1F315108-D84E-47AB-895A-B156B2E27858}"/>
          </ac:spMkLst>
        </pc:spChg>
        <pc:spChg chg="add mod">
          <ac:chgData name="Tariq Gilani" userId="f95dad9b-1e6c-498c-b573-9242e9268dd4" providerId="ADAL" clId="{E2071E25-6897-4E36-AE6E-14C953FBB85A}" dt="2022-04-24T20:35:11.204" v="21652" actId="164"/>
          <ac:spMkLst>
            <pc:docMk/>
            <pc:sldMk cId="741887363" sldId="390"/>
            <ac:spMk id="12" creationId="{6564B5AB-854F-4750-A2E9-EB6B0E016C19}"/>
          </ac:spMkLst>
        </pc:spChg>
        <pc:spChg chg="add mod">
          <ac:chgData name="Tariq Gilani" userId="f95dad9b-1e6c-498c-b573-9242e9268dd4" providerId="ADAL" clId="{E2071E25-6897-4E36-AE6E-14C953FBB85A}" dt="2022-04-24T20:35:11.204" v="21652" actId="164"/>
          <ac:spMkLst>
            <pc:docMk/>
            <pc:sldMk cId="741887363" sldId="390"/>
            <ac:spMk id="13" creationId="{8527B774-08FD-46C8-A807-F1B2FDDD6B9E}"/>
          </ac:spMkLst>
        </pc:spChg>
        <pc:spChg chg="add mod">
          <ac:chgData name="Tariq Gilani" userId="f95dad9b-1e6c-498c-b573-9242e9268dd4" providerId="ADAL" clId="{E2071E25-6897-4E36-AE6E-14C953FBB85A}" dt="2022-04-24T20:35:11.204" v="21652" actId="164"/>
          <ac:spMkLst>
            <pc:docMk/>
            <pc:sldMk cId="741887363" sldId="390"/>
            <ac:spMk id="14" creationId="{85C0249E-E332-4DDE-962D-B194BC173C79}"/>
          </ac:spMkLst>
        </pc:spChg>
        <pc:spChg chg="add mod">
          <ac:chgData name="Tariq Gilani" userId="f95dad9b-1e6c-498c-b573-9242e9268dd4" providerId="ADAL" clId="{E2071E25-6897-4E36-AE6E-14C953FBB85A}" dt="2022-04-24T20:35:11.204" v="21652" actId="164"/>
          <ac:spMkLst>
            <pc:docMk/>
            <pc:sldMk cId="741887363" sldId="390"/>
            <ac:spMk id="15" creationId="{EFEB66A2-ABCB-4AE2-BC90-CC413EE0203E}"/>
          </ac:spMkLst>
        </pc:spChg>
        <pc:spChg chg="add mod">
          <ac:chgData name="Tariq Gilani" userId="f95dad9b-1e6c-498c-b573-9242e9268dd4" providerId="ADAL" clId="{E2071E25-6897-4E36-AE6E-14C953FBB85A}" dt="2022-04-24T20:35:11.204" v="21652" actId="164"/>
          <ac:spMkLst>
            <pc:docMk/>
            <pc:sldMk cId="741887363" sldId="390"/>
            <ac:spMk id="16" creationId="{6D11D4B1-0C1B-4C2A-925B-2E0504696188}"/>
          </ac:spMkLst>
        </pc:spChg>
        <pc:spChg chg="add mod">
          <ac:chgData name="Tariq Gilani" userId="f95dad9b-1e6c-498c-b573-9242e9268dd4" providerId="ADAL" clId="{E2071E25-6897-4E36-AE6E-14C953FBB85A}" dt="2022-04-24T20:45:08.858" v="21831" actId="114"/>
          <ac:spMkLst>
            <pc:docMk/>
            <pc:sldMk cId="741887363" sldId="390"/>
            <ac:spMk id="39" creationId="{C30190FA-49E0-4751-8878-6D5D3E2BE185}"/>
          </ac:spMkLst>
        </pc:spChg>
        <pc:spChg chg="add del">
          <ac:chgData name="Tariq Gilani" userId="f95dad9b-1e6c-498c-b573-9242e9268dd4" providerId="ADAL" clId="{E2071E25-6897-4E36-AE6E-14C953FBB85A}" dt="2022-04-24T20:41:23.368" v="21760" actId="478"/>
          <ac:spMkLst>
            <pc:docMk/>
            <pc:sldMk cId="741887363" sldId="390"/>
            <ac:spMk id="41" creationId="{BEEFCCE2-74B3-409C-937B-18F037884476}"/>
          </ac:spMkLst>
        </pc:spChg>
        <pc:spChg chg="add del mod">
          <ac:chgData name="Tariq Gilani" userId="f95dad9b-1e6c-498c-b573-9242e9268dd4" providerId="ADAL" clId="{E2071E25-6897-4E36-AE6E-14C953FBB85A}" dt="2022-04-24T20:43:20.011" v="21778"/>
          <ac:spMkLst>
            <pc:docMk/>
            <pc:sldMk cId="741887363" sldId="390"/>
            <ac:spMk id="53" creationId="{DC4D572A-F10C-4920-A599-DAD7D84363AD}"/>
          </ac:spMkLst>
        </pc:spChg>
        <pc:spChg chg="add mod">
          <ac:chgData name="Tariq Gilani" userId="f95dad9b-1e6c-498c-b573-9242e9268dd4" providerId="ADAL" clId="{E2071E25-6897-4E36-AE6E-14C953FBB85A}" dt="2022-04-24T20:49:00.524" v="21952" actId="113"/>
          <ac:spMkLst>
            <pc:docMk/>
            <pc:sldMk cId="741887363" sldId="390"/>
            <ac:spMk id="55" creationId="{9EC3EAED-9976-4AB6-9EF6-387439F17CDD}"/>
          </ac:spMkLst>
        </pc:spChg>
        <pc:spChg chg="add mod">
          <ac:chgData name="Tariq Gilani" userId="f95dad9b-1e6c-498c-b573-9242e9268dd4" providerId="ADAL" clId="{E2071E25-6897-4E36-AE6E-14C953FBB85A}" dt="2022-04-24T20:49:06.415" v="21953" actId="1076"/>
          <ac:spMkLst>
            <pc:docMk/>
            <pc:sldMk cId="741887363" sldId="390"/>
            <ac:spMk id="56" creationId="{C161C187-8275-431C-9B9A-9B578B6C2AD5}"/>
          </ac:spMkLst>
        </pc:spChg>
        <pc:spChg chg="add mod">
          <ac:chgData name="Tariq Gilani" userId="f95dad9b-1e6c-498c-b573-9242e9268dd4" providerId="ADAL" clId="{E2071E25-6897-4E36-AE6E-14C953FBB85A}" dt="2022-04-24T20:49:51.792" v="21955" actId="1076"/>
          <ac:spMkLst>
            <pc:docMk/>
            <pc:sldMk cId="741887363" sldId="390"/>
            <ac:spMk id="57" creationId="{436DE757-D24A-4204-A977-950DD155B13D}"/>
          </ac:spMkLst>
        </pc:spChg>
        <pc:spChg chg="add mod">
          <ac:chgData name="Tariq Gilani" userId="f95dad9b-1e6c-498c-b573-9242e9268dd4" providerId="ADAL" clId="{E2071E25-6897-4E36-AE6E-14C953FBB85A}" dt="2022-04-24T20:51:05.099" v="21984" actId="20577"/>
          <ac:spMkLst>
            <pc:docMk/>
            <pc:sldMk cId="741887363" sldId="390"/>
            <ac:spMk id="58" creationId="{F553722F-FF2A-45AD-ABB8-D567628A6ABD}"/>
          </ac:spMkLst>
        </pc:spChg>
        <pc:spChg chg="add mod">
          <ac:chgData name="Tariq Gilani" userId="f95dad9b-1e6c-498c-b573-9242e9268dd4" providerId="ADAL" clId="{E2071E25-6897-4E36-AE6E-14C953FBB85A}" dt="2022-04-24T20:59:37.959" v="22166" actId="1076"/>
          <ac:spMkLst>
            <pc:docMk/>
            <pc:sldMk cId="741887363" sldId="390"/>
            <ac:spMk id="59" creationId="{0ACE6B71-413C-4F69-8068-A7815349F72B}"/>
          </ac:spMkLst>
        </pc:spChg>
        <pc:spChg chg="add mod">
          <ac:chgData name="Tariq Gilani" userId="f95dad9b-1e6c-498c-b573-9242e9268dd4" providerId="ADAL" clId="{E2071E25-6897-4E36-AE6E-14C953FBB85A}" dt="2022-04-24T20:59:46.581" v="22168" actId="1076"/>
          <ac:spMkLst>
            <pc:docMk/>
            <pc:sldMk cId="741887363" sldId="390"/>
            <ac:spMk id="60" creationId="{337152F6-931E-4489-BF3E-B260D2DDA9A6}"/>
          </ac:spMkLst>
        </pc:spChg>
        <pc:spChg chg="add mod">
          <ac:chgData name="Tariq Gilani" userId="f95dad9b-1e6c-498c-b573-9242e9268dd4" providerId="ADAL" clId="{E2071E25-6897-4E36-AE6E-14C953FBB85A}" dt="2022-04-24T20:59:51.117" v="22169" actId="1076"/>
          <ac:spMkLst>
            <pc:docMk/>
            <pc:sldMk cId="741887363" sldId="390"/>
            <ac:spMk id="61" creationId="{2084294B-1D8D-4004-9094-F717F141D954}"/>
          </ac:spMkLst>
        </pc:spChg>
        <pc:spChg chg="add mod">
          <ac:chgData name="Tariq Gilani" userId="f95dad9b-1e6c-498c-b573-9242e9268dd4" providerId="ADAL" clId="{E2071E25-6897-4E36-AE6E-14C953FBB85A}" dt="2022-04-24T21:00:24.132" v="22175" actId="692"/>
          <ac:spMkLst>
            <pc:docMk/>
            <pc:sldMk cId="741887363" sldId="390"/>
            <ac:spMk id="62" creationId="{773F92E5-7C5D-4B14-85A0-CD764CDADBB0}"/>
          </ac:spMkLst>
        </pc:spChg>
        <pc:spChg chg="add mod">
          <ac:chgData name="Tariq Gilani" userId="f95dad9b-1e6c-498c-b573-9242e9268dd4" providerId="ADAL" clId="{E2071E25-6897-4E36-AE6E-14C953FBB85A}" dt="2022-04-24T20:59:34.204" v="22165" actId="1076"/>
          <ac:spMkLst>
            <pc:docMk/>
            <pc:sldMk cId="741887363" sldId="390"/>
            <ac:spMk id="63" creationId="{454F2A87-5885-4C36-A133-3EF88E1F662D}"/>
          </ac:spMkLst>
        </pc:spChg>
        <pc:spChg chg="add mod">
          <ac:chgData name="Tariq Gilani" userId="f95dad9b-1e6c-498c-b573-9242e9268dd4" providerId="ADAL" clId="{E2071E25-6897-4E36-AE6E-14C953FBB85A}" dt="2022-04-24T21:10:40.549" v="22337" actId="1076"/>
          <ac:spMkLst>
            <pc:docMk/>
            <pc:sldMk cId="741887363" sldId="390"/>
            <ac:spMk id="64" creationId="{DACC528B-53AD-448F-9415-117707F59AC6}"/>
          </ac:spMkLst>
        </pc:spChg>
        <pc:spChg chg="add mod">
          <ac:chgData name="Tariq Gilani" userId="f95dad9b-1e6c-498c-b573-9242e9268dd4" providerId="ADAL" clId="{E2071E25-6897-4E36-AE6E-14C953FBB85A}" dt="2022-04-24T21:07:57.245" v="22295" actId="20577"/>
          <ac:spMkLst>
            <pc:docMk/>
            <pc:sldMk cId="741887363" sldId="390"/>
            <ac:spMk id="65" creationId="{4CC68395-54A6-441C-9D68-14AD0F62ECA6}"/>
          </ac:spMkLst>
        </pc:spChg>
        <pc:spChg chg="add mod">
          <ac:chgData name="Tariq Gilani" userId="f95dad9b-1e6c-498c-b573-9242e9268dd4" providerId="ADAL" clId="{E2071E25-6897-4E36-AE6E-14C953FBB85A}" dt="2022-04-24T21:10:36.641" v="22336" actId="14100"/>
          <ac:spMkLst>
            <pc:docMk/>
            <pc:sldMk cId="741887363" sldId="390"/>
            <ac:spMk id="66" creationId="{978DB94A-014E-426C-B651-116CD733AE51}"/>
          </ac:spMkLst>
        </pc:spChg>
        <pc:grpChg chg="add mod">
          <ac:chgData name="Tariq Gilani" userId="f95dad9b-1e6c-498c-b573-9242e9268dd4" providerId="ADAL" clId="{E2071E25-6897-4E36-AE6E-14C953FBB85A}" dt="2022-04-24T20:40:36.227" v="21753" actId="164"/>
          <ac:grpSpMkLst>
            <pc:docMk/>
            <pc:sldMk cId="741887363" sldId="390"/>
            <ac:grpSpMk id="17" creationId="{C159DD8A-F258-44C5-95B4-43E30FC8A68C}"/>
          </ac:grpSpMkLst>
        </pc:grpChg>
        <pc:grpChg chg="add mod">
          <ac:chgData name="Tariq Gilani" userId="f95dad9b-1e6c-498c-b573-9242e9268dd4" providerId="ADAL" clId="{E2071E25-6897-4E36-AE6E-14C953FBB85A}" dt="2022-04-24T20:45:15.596" v="21832" actId="1076"/>
          <ac:grpSpMkLst>
            <pc:docMk/>
            <pc:sldMk cId="741887363" sldId="390"/>
            <ac:grpSpMk id="40" creationId="{F02F4388-8252-4AAD-BA52-D74CB69DB955}"/>
          </ac:grpSpMkLst>
        </pc:grpChg>
        <pc:grpChg chg="mod">
          <ac:chgData name="Tariq Gilani" userId="f95dad9b-1e6c-498c-b573-9242e9268dd4" providerId="ADAL" clId="{E2071E25-6897-4E36-AE6E-14C953FBB85A}" dt="2022-04-24T20:43:36.214" v="21779" actId="164"/>
          <ac:grpSpMkLst>
            <pc:docMk/>
            <pc:sldMk cId="741887363" sldId="390"/>
            <ac:grpSpMk id="46" creationId="{FA0B1971-E2A1-4B23-92AE-3DF9CD2A1CCA}"/>
          </ac:grpSpMkLst>
        </pc:grpChg>
        <pc:grpChg chg="add mod">
          <ac:chgData name="Tariq Gilani" userId="f95dad9b-1e6c-498c-b573-9242e9268dd4" providerId="ADAL" clId="{E2071E25-6897-4E36-AE6E-14C953FBB85A}" dt="2022-04-24T20:45:23.527" v="21833" actId="1076"/>
          <ac:grpSpMkLst>
            <pc:docMk/>
            <pc:sldMk cId="741887363" sldId="390"/>
            <ac:grpSpMk id="54" creationId="{7F12CD8D-D8FB-423A-91BF-A91CBF3C60A2}"/>
          </ac:grpSpMkLst>
        </pc:grpChg>
        <pc:inkChg chg="add del">
          <ac:chgData name="Tariq Gilani" userId="f95dad9b-1e6c-498c-b573-9242e9268dd4" providerId="ADAL" clId="{E2071E25-6897-4E36-AE6E-14C953FBB85A}" dt="2022-04-24T20:42:55.510" v="21775"/>
          <ac:inkMkLst>
            <pc:docMk/>
            <pc:sldMk cId="741887363" sldId="390"/>
            <ac:inkMk id="42" creationId="{9D92ACB9-8A74-41AE-813F-B0096A519C45}"/>
          </ac:inkMkLst>
        </pc:inkChg>
        <pc:inkChg chg="add mod">
          <ac:chgData name="Tariq Gilani" userId="f95dad9b-1e6c-498c-b573-9242e9268dd4" providerId="ADAL" clId="{E2071E25-6897-4E36-AE6E-14C953FBB85A}" dt="2022-04-24T20:42:16.643" v="21765"/>
          <ac:inkMkLst>
            <pc:docMk/>
            <pc:sldMk cId="741887363" sldId="390"/>
            <ac:inkMk id="43" creationId="{63C2A2D0-9243-4837-9BD6-0CC38DDA7C49}"/>
          </ac:inkMkLst>
        </pc:inkChg>
        <pc:inkChg chg="add mod">
          <ac:chgData name="Tariq Gilani" userId="f95dad9b-1e6c-498c-b573-9242e9268dd4" providerId="ADAL" clId="{E2071E25-6897-4E36-AE6E-14C953FBB85A}" dt="2022-04-24T20:42:16.643" v="21765"/>
          <ac:inkMkLst>
            <pc:docMk/>
            <pc:sldMk cId="741887363" sldId="390"/>
            <ac:inkMk id="44" creationId="{FA5C553D-94F2-497C-9023-D0ABC0824F24}"/>
          </ac:inkMkLst>
        </pc:inkChg>
        <pc:inkChg chg="add mod">
          <ac:chgData name="Tariq Gilani" userId="f95dad9b-1e6c-498c-b573-9242e9268dd4" providerId="ADAL" clId="{E2071E25-6897-4E36-AE6E-14C953FBB85A}" dt="2022-04-24T20:42:16.643" v="21765"/>
          <ac:inkMkLst>
            <pc:docMk/>
            <pc:sldMk cId="741887363" sldId="390"/>
            <ac:inkMk id="45" creationId="{659D5902-8364-433C-A38D-B449506F8AFC}"/>
          </ac:inkMkLst>
        </pc:inkChg>
        <pc:inkChg chg="add mod">
          <ac:chgData name="Tariq Gilani" userId="f95dad9b-1e6c-498c-b573-9242e9268dd4" providerId="ADAL" clId="{E2071E25-6897-4E36-AE6E-14C953FBB85A}" dt="2022-04-24T20:43:36.214" v="21779" actId="164"/>
          <ac:inkMkLst>
            <pc:docMk/>
            <pc:sldMk cId="741887363" sldId="390"/>
            <ac:inkMk id="47" creationId="{8B082D13-6B93-487A-A84D-F29547EA32A4}"/>
          </ac:inkMkLst>
        </pc:inkChg>
        <pc:inkChg chg="add mod">
          <ac:chgData name="Tariq Gilani" userId="f95dad9b-1e6c-498c-b573-9242e9268dd4" providerId="ADAL" clId="{E2071E25-6897-4E36-AE6E-14C953FBB85A}" dt="2022-04-24T20:43:36.214" v="21779" actId="164"/>
          <ac:inkMkLst>
            <pc:docMk/>
            <pc:sldMk cId="741887363" sldId="390"/>
            <ac:inkMk id="48" creationId="{0E1F34B2-FAEF-4327-94F7-9853313E26B9}"/>
          </ac:inkMkLst>
        </pc:inkChg>
        <pc:inkChg chg="add mod">
          <ac:chgData name="Tariq Gilani" userId="f95dad9b-1e6c-498c-b573-9242e9268dd4" providerId="ADAL" clId="{E2071E25-6897-4E36-AE6E-14C953FBB85A}" dt="2022-04-24T20:43:36.214" v="21779" actId="164"/>
          <ac:inkMkLst>
            <pc:docMk/>
            <pc:sldMk cId="741887363" sldId="390"/>
            <ac:inkMk id="49" creationId="{E8704D68-8365-45CB-ABEE-910E6579CC30}"/>
          </ac:inkMkLst>
        </pc:inkChg>
        <pc:inkChg chg="add mod">
          <ac:chgData name="Tariq Gilani" userId="f95dad9b-1e6c-498c-b573-9242e9268dd4" providerId="ADAL" clId="{E2071E25-6897-4E36-AE6E-14C953FBB85A}" dt="2022-04-24T20:43:36.214" v="21779" actId="164"/>
          <ac:inkMkLst>
            <pc:docMk/>
            <pc:sldMk cId="741887363" sldId="390"/>
            <ac:inkMk id="50" creationId="{FD3DCC5E-E4FA-4A71-A619-DD83ADFADC8F}"/>
          </ac:inkMkLst>
        </pc:inkChg>
        <pc:inkChg chg="add mod">
          <ac:chgData name="Tariq Gilani" userId="f95dad9b-1e6c-498c-b573-9242e9268dd4" providerId="ADAL" clId="{E2071E25-6897-4E36-AE6E-14C953FBB85A}" dt="2022-04-24T20:43:36.214" v="21779" actId="164"/>
          <ac:inkMkLst>
            <pc:docMk/>
            <pc:sldMk cId="741887363" sldId="390"/>
            <ac:inkMk id="51" creationId="{8F9A6BDD-B1E0-495A-9FB6-4E8D80D0ABBE}"/>
          </ac:inkMkLst>
        </pc:inkChg>
        <pc:inkChg chg="add del mod">
          <ac:chgData name="Tariq Gilani" userId="f95dad9b-1e6c-498c-b573-9242e9268dd4" providerId="ADAL" clId="{E2071E25-6897-4E36-AE6E-14C953FBB85A}" dt="2022-04-24T20:43:36.214" v="21779" actId="164"/>
          <ac:inkMkLst>
            <pc:docMk/>
            <pc:sldMk cId="741887363" sldId="390"/>
            <ac:inkMk id="52" creationId="{6C85A451-4481-4B2A-B16D-5B6ED1A0ACD9}"/>
          </ac:inkMkLst>
        </pc:inkChg>
        <pc:cxnChg chg="add del">
          <ac:chgData name="Tariq Gilani" userId="f95dad9b-1e6c-498c-b573-9242e9268dd4" providerId="ADAL" clId="{E2071E25-6897-4E36-AE6E-14C953FBB85A}" dt="2022-04-24T20:32:00.870" v="21625" actId="478"/>
          <ac:cxnSpMkLst>
            <pc:docMk/>
            <pc:sldMk cId="741887363" sldId="390"/>
            <ac:cxnSpMk id="4" creationId="{D3A94740-DC2F-4639-93E3-0A6CECF99988}"/>
          </ac:cxnSpMkLst>
        </pc:cxnChg>
        <pc:cxnChg chg="add mod">
          <ac:chgData name="Tariq Gilani" userId="f95dad9b-1e6c-498c-b573-9242e9268dd4" providerId="ADAL" clId="{E2071E25-6897-4E36-AE6E-14C953FBB85A}" dt="2022-04-24T20:40:36.227" v="21753" actId="164"/>
          <ac:cxnSpMkLst>
            <pc:docMk/>
            <pc:sldMk cId="741887363" sldId="390"/>
            <ac:cxnSpMk id="19" creationId="{63D81FD3-A67C-4A09-9FE1-01A43CCE0324}"/>
          </ac:cxnSpMkLst>
        </pc:cxnChg>
        <pc:cxnChg chg="add mod">
          <ac:chgData name="Tariq Gilani" userId="f95dad9b-1e6c-498c-b573-9242e9268dd4" providerId="ADAL" clId="{E2071E25-6897-4E36-AE6E-14C953FBB85A}" dt="2022-04-24T20:40:36.227" v="21753" actId="164"/>
          <ac:cxnSpMkLst>
            <pc:docMk/>
            <pc:sldMk cId="741887363" sldId="390"/>
            <ac:cxnSpMk id="20" creationId="{057AFC26-D8AA-47D1-B3AF-52C5954884DC}"/>
          </ac:cxnSpMkLst>
        </pc:cxnChg>
        <pc:cxnChg chg="add mod">
          <ac:chgData name="Tariq Gilani" userId="f95dad9b-1e6c-498c-b573-9242e9268dd4" providerId="ADAL" clId="{E2071E25-6897-4E36-AE6E-14C953FBB85A}" dt="2022-04-24T20:40:36.227" v="21753" actId="164"/>
          <ac:cxnSpMkLst>
            <pc:docMk/>
            <pc:sldMk cId="741887363" sldId="390"/>
            <ac:cxnSpMk id="21" creationId="{821B5AE7-26C6-4B8B-9476-F5D8DAE5EB94}"/>
          </ac:cxnSpMkLst>
        </pc:cxnChg>
        <pc:cxnChg chg="add mod">
          <ac:chgData name="Tariq Gilani" userId="f95dad9b-1e6c-498c-b573-9242e9268dd4" providerId="ADAL" clId="{E2071E25-6897-4E36-AE6E-14C953FBB85A}" dt="2022-04-24T20:40:36.227" v="21753" actId="164"/>
          <ac:cxnSpMkLst>
            <pc:docMk/>
            <pc:sldMk cId="741887363" sldId="390"/>
            <ac:cxnSpMk id="23" creationId="{AC95F453-5CAE-4C32-A7CD-E8FE4316937A}"/>
          </ac:cxnSpMkLst>
        </pc:cxnChg>
        <pc:cxnChg chg="add mod">
          <ac:chgData name="Tariq Gilani" userId="f95dad9b-1e6c-498c-b573-9242e9268dd4" providerId="ADAL" clId="{E2071E25-6897-4E36-AE6E-14C953FBB85A}" dt="2022-04-24T20:40:36.227" v="21753" actId="164"/>
          <ac:cxnSpMkLst>
            <pc:docMk/>
            <pc:sldMk cId="741887363" sldId="390"/>
            <ac:cxnSpMk id="26" creationId="{13EE7DD8-7CE1-46F1-B3A0-D7BF0B21EDA3}"/>
          </ac:cxnSpMkLst>
        </pc:cxnChg>
        <pc:cxnChg chg="add mod">
          <ac:chgData name="Tariq Gilani" userId="f95dad9b-1e6c-498c-b573-9242e9268dd4" providerId="ADAL" clId="{E2071E25-6897-4E36-AE6E-14C953FBB85A}" dt="2022-04-24T20:40:36.227" v="21753" actId="164"/>
          <ac:cxnSpMkLst>
            <pc:docMk/>
            <pc:sldMk cId="741887363" sldId="390"/>
            <ac:cxnSpMk id="29" creationId="{C13A92F6-7DF2-4A71-B69F-21C857A4D762}"/>
          </ac:cxnSpMkLst>
        </pc:cxnChg>
        <pc:cxnChg chg="add mod">
          <ac:chgData name="Tariq Gilani" userId="f95dad9b-1e6c-498c-b573-9242e9268dd4" providerId="ADAL" clId="{E2071E25-6897-4E36-AE6E-14C953FBB85A}" dt="2022-04-24T20:40:36.227" v="21753" actId="164"/>
          <ac:cxnSpMkLst>
            <pc:docMk/>
            <pc:sldMk cId="741887363" sldId="390"/>
            <ac:cxnSpMk id="31" creationId="{EC0BCA17-30C2-408B-B042-A49938C4FAB6}"/>
          </ac:cxnSpMkLst>
        </pc:cxnChg>
        <pc:cxnChg chg="add mod">
          <ac:chgData name="Tariq Gilani" userId="f95dad9b-1e6c-498c-b573-9242e9268dd4" providerId="ADAL" clId="{E2071E25-6897-4E36-AE6E-14C953FBB85A}" dt="2022-04-24T20:40:36.227" v="21753" actId="164"/>
          <ac:cxnSpMkLst>
            <pc:docMk/>
            <pc:sldMk cId="741887363" sldId="390"/>
            <ac:cxnSpMk id="34" creationId="{267F3A0C-96CE-4013-A51A-2111F77544F2}"/>
          </ac:cxnSpMkLst>
        </pc:cxnChg>
      </pc:sldChg>
      <pc:sldChg chg="addSp delSp modSp new del mod">
        <pc:chgData name="Tariq Gilani" userId="f95dad9b-1e6c-498c-b573-9242e9268dd4" providerId="ADAL" clId="{E2071E25-6897-4E36-AE6E-14C953FBB85A}" dt="2022-04-24T22:39:07.924" v="23810" actId="47"/>
        <pc:sldMkLst>
          <pc:docMk/>
          <pc:sldMk cId="2398675482" sldId="391"/>
        </pc:sldMkLst>
        <pc:spChg chg="del">
          <ac:chgData name="Tariq Gilani" userId="f95dad9b-1e6c-498c-b573-9242e9268dd4" providerId="ADAL" clId="{E2071E25-6897-4E36-AE6E-14C953FBB85A}" dt="2022-04-24T21:08:09.432" v="22297" actId="478"/>
          <ac:spMkLst>
            <pc:docMk/>
            <pc:sldMk cId="2398675482" sldId="391"/>
            <ac:spMk id="2" creationId="{8DE15CEA-0F87-4FB6-B9D0-BDD80842A1AF}"/>
          </ac:spMkLst>
        </pc:spChg>
        <pc:spChg chg="del">
          <ac:chgData name="Tariq Gilani" userId="f95dad9b-1e6c-498c-b573-9242e9268dd4" providerId="ADAL" clId="{E2071E25-6897-4E36-AE6E-14C953FBB85A}" dt="2022-04-24T21:08:14.245" v="22298" actId="478"/>
          <ac:spMkLst>
            <pc:docMk/>
            <pc:sldMk cId="2398675482" sldId="391"/>
            <ac:spMk id="3" creationId="{631814E9-FC8F-4DF5-B352-B9643D68C812}"/>
          </ac:spMkLst>
        </pc:spChg>
        <pc:spChg chg="del">
          <ac:chgData name="Tariq Gilani" userId="f95dad9b-1e6c-498c-b573-9242e9268dd4" providerId="ADAL" clId="{E2071E25-6897-4E36-AE6E-14C953FBB85A}" dt="2022-04-24T21:08:18.058" v="22299" actId="478"/>
          <ac:spMkLst>
            <pc:docMk/>
            <pc:sldMk cId="2398675482" sldId="391"/>
            <ac:spMk id="4" creationId="{6873D209-F09E-4D57-82B5-967812D10271}"/>
          </ac:spMkLst>
        </pc:spChg>
        <pc:spChg chg="add mod">
          <ac:chgData name="Tariq Gilani" userId="f95dad9b-1e6c-498c-b573-9242e9268dd4" providerId="ADAL" clId="{E2071E25-6897-4E36-AE6E-14C953FBB85A}" dt="2022-04-24T21:08:30.542" v="22300"/>
          <ac:spMkLst>
            <pc:docMk/>
            <pc:sldMk cId="2398675482" sldId="391"/>
            <ac:spMk id="5" creationId="{7A6A5F85-A5CE-4D5A-8A1F-9256E94D5946}"/>
          </ac:spMkLst>
        </pc:spChg>
        <pc:spChg chg="add mod">
          <ac:chgData name="Tariq Gilani" userId="f95dad9b-1e6c-498c-b573-9242e9268dd4" providerId="ADAL" clId="{E2071E25-6897-4E36-AE6E-14C953FBB85A}" dt="2022-04-24T21:12:54.447" v="22355" actId="14100"/>
          <ac:spMkLst>
            <pc:docMk/>
            <pc:sldMk cId="2398675482" sldId="391"/>
            <ac:spMk id="6" creationId="{B9FC3F82-6C71-447C-8278-32B794EA5673}"/>
          </ac:spMkLst>
        </pc:spChg>
        <pc:spChg chg="add mod">
          <ac:chgData name="Tariq Gilani" userId="f95dad9b-1e6c-498c-b573-9242e9268dd4" providerId="ADAL" clId="{E2071E25-6897-4E36-AE6E-14C953FBB85A}" dt="2022-04-24T21:11:49.732" v="22347" actId="1076"/>
          <ac:spMkLst>
            <pc:docMk/>
            <pc:sldMk cId="2398675482" sldId="391"/>
            <ac:spMk id="7" creationId="{2FD37AA5-0577-4735-BA9A-2EA653673AF0}"/>
          </ac:spMkLst>
        </pc:spChg>
        <pc:spChg chg="add mod">
          <ac:chgData name="Tariq Gilani" userId="f95dad9b-1e6c-498c-b573-9242e9268dd4" providerId="ADAL" clId="{E2071E25-6897-4E36-AE6E-14C953FBB85A}" dt="2022-04-24T21:55:30.157" v="22993" actId="1076"/>
          <ac:spMkLst>
            <pc:docMk/>
            <pc:sldMk cId="2398675482" sldId="391"/>
            <ac:spMk id="12" creationId="{D4CB7CE0-3544-4B96-8D33-655F22C2091B}"/>
          </ac:spMkLst>
        </pc:spChg>
        <pc:spChg chg="add mod">
          <ac:chgData name="Tariq Gilani" userId="f95dad9b-1e6c-498c-b573-9242e9268dd4" providerId="ADAL" clId="{E2071E25-6897-4E36-AE6E-14C953FBB85A}" dt="2022-04-24T21:55:36.067" v="22994" actId="1076"/>
          <ac:spMkLst>
            <pc:docMk/>
            <pc:sldMk cId="2398675482" sldId="391"/>
            <ac:spMk id="13" creationId="{122DA99B-9C3C-41A4-A05B-89040BE4EB98}"/>
          </ac:spMkLst>
        </pc:spChg>
        <pc:spChg chg="add mod">
          <ac:chgData name="Tariq Gilani" userId="f95dad9b-1e6c-498c-b573-9242e9268dd4" providerId="ADAL" clId="{E2071E25-6897-4E36-AE6E-14C953FBB85A}" dt="2022-04-24T21:55:42.252" v="22995" actId="1076"/>
          <ac:spMkLst>
            <pc:docMk/>
            <pc:sldMk cId="2398675482" sldId="391"/>
            <ac:spMk id="14" creationId="{8C5C3FAA-04DD-4A17-9DC7-48B16DDFD9E6}"/>
          </ac:spMkLst>
        </pc:spChg>
        <pc:spChg chg="add mod">
          <ac:chgData name="Tariq Gilani" userId="f95dad9b-1e6c-498c-b573-9242e9268dd4" providerId="ADAL" clId="{E2071E25-6897-4E36-AE6E-14C953FBB85A}" dt="2022-04-24T21:56:45.580" v="23007" actId="1076"/>
          <ac:spMkLst>
            <pc:docMk/>
            <pc:sldMk cId="2398675482" sldId="391"/>
            <ac:spMk id="15" creationId="{C07901D9-BAAC-4258-BE5E-BF2D0BEADBEB}"/>
          </ac:spMkLst>
        </pc:spChg>
        <pc:spChg chg="add del mod">
          <ac:chgData name="Tariq Gilani" userId="f95dad9b-1e6c-498c-b573-9242e9268dd4" providerId="ADAL" clId="{E2071E25-6897-4E36-AE6E-14C953FBB85A}" dt="2022-04-24T21:22:20.978" v="22491" actId="478"/>
          <ac:spMkLst>
            <pc:docMk/>
            <pc:sldMk cId="2398675482" sldId="391"/>
            <ac:spMk id="16" creationId="{BEB01BD9-8216-40BC-8A76-7E364748FC0B}"/>
          </ac:spMkLst>
        </pc:spChg>
        <pc:spChg chg="add mod">
          <ac:chgData name="Tariq Gilani" userId="f95dad9b-1e6c-498c-b573-9242e9268dd4" providerId="ADAL" clId="{E2071E25-6897-4E36-AE6E-14C953FBB85A}" dt="2022-04-24T21:56:49.397" v="23008" actId="1076"/>
          <ac:spMkLst>
            <pc:docMk/>
            <pc:sldMk cId="2398675482" sldId="391"/>
            <ac:spMk id="17" creationId="{F0DB88A4-2A24-495E-9CC1-FED838E53113}"/>
          </ac:spMkLst>
        </pc:spChg>
        <pc:spChg chg="add mod">
          <ac:chgData name="Tariq Gilani" userId="f95dad9b-1e6c-498c-b573-9242e9268dd4" providerId="ADAL" clId="{E2071E25-6897-4E36-AE6E-14C953FBB85A}" dt="2022-04-24T21:56:52.907" v="23009" actId="1076"/>
          <ac:spMkLst>
            <pc:docMk/>
            <pc:sldMk cId="2398675482" sldId="391"/>
            <ac:spMk id="18" creationId="{33E220FF-9E48-43AF-8F1A-76F5CF7E7851}"/>
          </ac:spMkLst>
        </pc:spChg>
        <pc:spChg chg="add mod">
          <ac:chgData name="Tariq Gilani" userId="f95dad9b-1e6c-498c-b573-9242e9268dd4" providerId="ADAL" clId="{E2071E25-6897-4E36-AE6E-14C953FBB85A}" dt="2022-04-24T22:34:45.383" v="23795" actId="164"/>
          <ac:spMkLst>
            <pc:docMk/>
            <pc:sldMk cId="2398675482" sldId="391"/>
            <ac:spMk id="19" creationId="{5EEA95FE-3564-46FD-B641-1C2FC4C0D8AB}"/>
          </ac:spMkLst>
        </pc:spChg>
        <pc:spChg chg="add mod">
          <ac:chgData name="Tariq Gilani" userId="f95dad9b-1e6c-498c-b573-9242e9268dd4" providerId="ADAL" clId="{E2071E25-6897-4E36-AE6E-14C953FBB85A}" dt="2022-04-24T21:55:50.021" v="22997" actId="1076"/>
          <ac:spMkLst>
            <pc:docMk/>
            <pc:sldMk cId="2398675482" sldId="391"/>
            <ac:spMk id="20" creationId="{2A0C1D49-E75C-463A-A0AB-A4991F92D86B}"/>
          </ac:spMkLst>
        </pc:spChg>
        <pc:spChg chg="add mod">
          <ac:chgData name="Tariq Gilani" userId="f95dad9b-1e6c-498c-b573-9242e9268dd4" providerId="ADAL" clId="{E2071E25-6897-4E36-AE6E-14C953FBB85A}" dt="2022-04-24T21:55:55.130" v="22998" actId="1076"/>
          <ac:spMkLst>
            <pc:docMk/>
            <pc:sldMk cId="2398675482" sldId="391"/>
            <ac:spMk id="21" creationId="{B2588EA9-3D24-4CF0-B94B-560C89D0BE28}"/>
          </ac:spMkLst>
        </pc:spChg>
        <pc:spChg chg="add mod">
          <ac:chgData name="Tariq Gilani" userId="f95dad9b-1e6c-498c-b573-9242e9268dd4" providerId="ADAL" clId="{E2071E25-6897-4E36-AE6E-14C953FBB85A}" dt="2022-04-24T21:56:17.652" v="23002" actId="1076"/>
          <ac:spMkLst>
            <pc:docMk/>
            <pc:sldMk cId="2398675482" sldId="391"/>
            <ac:spMk id="22" creationId="{300F4FDF-54BA-41B0-90AA-E3AA52DAAA8D}"/>
          </ac:spMkLst>
        </pc:spChg>
        <pc:spChg chg="add mod">
          <ac:chgData name="Tariq Gilani" userId="f95dad9b-1e6c-498c-b573-9242e9268dd4" providerId="ADAL" clId="{E2071E25-6897-4E36-AE6E-14C953FBB85A}" dt="2022-04-24T21:56:35.990" v="23005" actId="1076"/>
          <ac:spMkLst>
            <pc:docMk/>
            <pc:sldMk cId="2398675482" sldId="391"/>
            <ac:spMk id="23" creationId="{2002DA60-7009-4E80-9F08-971E2F3D6455}"/>
          </ac:spMkLst>
        </pc:spChg>
        <pc:spChg chg="add mod">
          <ac:chgData name="Tariq Gilani" userId="f95dad9b-1e6c-498c-b573-9242e9268dd4" providerId="ADAL" clId="{E2071E25-6897-4E36-AE6E-14C953FBB85A}" dt="2022-04-24T21:56:29.439" v="23004" actId="1076"/>
          <ac:spMkLst>
            <pc:docMk/>
            <pc:sldMk cId="2398675482" sldId="391"/>
            <ac:spMk id="25" creationId="{229D5E04-3827-4D97-AC88-FF8096685140}"/>
          </ac:spMkLst>
        </pc:spChg>
        <pc:spChg chg="add mod">
          <ac:chgData name="Tariq Gilani" userId="f95dad9b-1e6c-498c-b573-9242e9268dd4" providerId="ADAL" clId="{E2071E25-6897-4E36-AE6E-14C953FBB85A}" dt="2022-04-24T21:56:39.702" v="23006" actId="1076"/>
          <ac:spMkLst>
            <pc:docMk/>
            <pc:sldMk cId="2398675482" sldId="391"/>
            <ac:spMk id="26" creationId="{ED350EF6-B318-4F77-935F-DA53951426F4}"/>
          </ac:spMkLst>
        </pc:spChg>
        <pc:spChg chg="add mod">
          <ac:chgData name="Tariq Gilani" userId="f95dad9b-1e6c-498c-b573-9242e9268dd4" providerId="ADAL" clId="{E2071E25-6897-4E36-AE6E-14C953FBB85A}" dt="2022-04-24T21:57:06.545" v="23012" actId="1076"/>
          <ac:spMkLst>
            <pc:docMk/>
            <pc:sldMk cId="2398675482" sldId="391"/>
            <ac:spMk id="27" creationId="{97855866-BE26-467D-A718-AE1CD77ECBBD}"/>
          </ac:spMkLst>
        </pc:spChg>
        <pc:spChg chg="add mod">
          <ac:chgData name="Tariq Gilani" userId="f95dad9b-1e6c-498c-b573-9242e9268dd4" providerId="ADAL" clId="{E2071E25-6897-4E36-AE6E-14C953FBB85A}" dt="2022-04-24T21:57:11.392" v="23013" actId="1076"/>
          <ac:spMkLst>
            <pc:docMk/>
            <pc:sldMk cId="2398675482" sldId="391"/>
            <ac:spMk id="28" creationId="{E499985B-171C-4D35-89DE-EBE9D8E6CADA}"/>
          </ac:spMkLst>
        </pc:spChg>
        <pc:spChg chg="add mod">
          <ac:chgData name="Tariq Gilani" userId="f95dad9b-1e6c-498c-b573-9242e9268dd4" providerId="ADAL" clId="{E2071E25-6897-4E36-AE6E-14C953FBB85A}" dt="2022-04-24T21:57:16.144" v="23014" actId="1076"/>
          <ac:spMkLst>
            <pc:docMk/>
            <pc:sldMk cId="2398675482" sldId="391"/>
            <ac:spMk id="29" creationId="{3BFA4997-FE8F-4384-BED4-CE193294FE8D}"/>
          </ac:spMkLst>
        </pc:spChg>
        <pc:spChg chg="add mod">
          <ac:chgData name="Tariq Gilani" userId="f95dad9b-1e6c-498c-b573-9242e9268dd4" providerId="ADAL" clId="{E2071E25-6897-4E36-AE6E-14C953FBB85A}" dt="2022-04-24T21:57:25.818" v="23017" actId="1076"/>
          <ac:spMkLst>
            <pc:docMk/>
            <pc:sldMk cId="2398675482" sldId="391"/>
            <ac:spMk id="30" creationId="{02F21DDB-65E6-421D-8B54-ECB466B4E169}"/>
          </ac:spMkLst>
        </pc:spChg>
        <pc:spChg chg="add mod">
          <ac:chgData name="Tariq Gilani" userId="f95dad9b-1e6c-498c-b573-9242e9268dd4" providerId="ADAL" clId="{E2071E25-6897-4E36-AE6E-14C953FBB85A}" dt="2022-04-24T21:57:29.644" v="23018" actId="1076"/>
          <ac:spMkLst>
            <pc:docMk/>
            <pc:sldMk cId="2398675482" sldId="391"/>
            <ac:spMk id="31" creationId="{E49C6D07-189C-429B-85EC-0580082C29AC}"/>
          </ac:spMkLst>
        </pc:spChg>
        <pc:spChg chg="add mod">
          <ac:chgData name="Tariq Gilani" userId="f95dad9b-1e6c-498c-b573-9242e9268dd4" providerId="ADAL" clId="{E2071E25-6897-4E36-AE6E-14C953FBB85A}" dt="2022-04-24T21:57:38.262" v="23019" actId="1076"/>
          <ac:spMkLst>
            <pc:docMk/>
            <pc:sldMk cId="2398675482" sldId="391"/>
            <ac:spMk id="32" creationId="{16003588-B6D5-4B0C-A460-EBB837DDDD33}"/>
          </ac:spMkLst>
        </pc:spChg>
        <pc:spChg chg="add mod">
          <ac:chgData name="Tariq Gilani" userId="f95dad9b-1e6c-498c-b573-9242e9268dd4" providerId="ADAL" clId="{E2071E25-6897-4E36-AE6E-14C953FBB85A}" dt="2022-04-24T21:57:58.143" v="23022" actId="1076"/>
          <ac:spMkLst>
            <pc:docMk/>
            <pc:sldMk cId="2398675482" sldId="391"/>
            <ac:spMk id="33" creationId="{3A5BB631-4C68-40D1-A04A-7933F884AFA7}"/>
          </ac:spMkLst>
        </pc:spChg>
        <pc:spChg chg="add mod">
          <ac:chgData name="Tariq Gilani" userId="f95dad9b-1e6c-498c-b573-9242e9268dd4" providerId="ADAL" clId="{E2071E25-6897-4E36-AE6E-14C953FBB85A}" dt="2022-04-24T22:31:59.464" v="23781" actId="20577"/>
          <ac:spMkLst>
            <pc:docMk/>
            <pc:sldMk cId="2398675482" sldId="391"/>
            <ac:spMk id="34" creationId="{4D9253E8-0DFC-492B-BAE5-0707065C5E3C}"/>
          </ac:spMkLst>
        </pc:spChg>
        <pc:spChg chg="add mod">
          <ac:chgData name="Tariq Gilani" userId="f95dad9b-1e6c-498c-b573-9242e9268dd4" providerId="ADAL" clId="{E2071E25-6897-4E36-AE6E-14C953FBB85A}" dt="2022-04-24T21:59:42.237" v="23055" actId="207"/>
          <ac:spMkLst>
            <pc:docMk/>
            <pc:sldMk cId="2398675482" sldId="391"/>
            <ac:spMk id="35" creationId="{B9E55F41-3584-4033-BF7C-A00DECB8D9A8}"/>
          </ac:spMkLst>
        </pc:spChg>
        <pc:spChg chg="add mod">
          <ac:chgData name="Tariq Gilani" userId="f95dad9b-1e6c-498c-b573-9242e9268dd4" providerId="ADAL" clId="{E2071E25-6897-4E36-AE6E-14C953FBB85A}" dt="2022-04-24T22:34:45.383" v="23795" actId="164"/>
          <ac:spMkLst>
            <pc:docMk/>
            <pc:sldMk cId="2398675482" sldId="391"/>
            <ac:spMk id="36" creationId="{89F681E6-6FFF-42F1-BA43-B3D04F05361F}"/>
          </ac:spMkLst>
        </pc:spChg>
        <pc:grpChg chg="add mod">
          <ac:chgData name="Tariq Gilani" userId="f95dad9b-1e6c-498c-b573-9242e9268dd4" providerId="ADAL" clId="{E2071E25-6897-4E36-AE6E-14C953FBB85A}" dt="2022-04-24T22:34:45.383" v="23795" actId="164"/>
          <ac:grpSpMkLst>
            <pc:docMk/>
            <pc:sldMk cId="2398675482" sldId="391"/>
            <ac:grpSpMk id="37" creationId="{5EE8F422-73BD-4E2F-8D20-ED34A35C2437}"/>
          </ac:grpSpMkLst>
        </pc:grpChg>
        <pc:cxnChg chg="add mod">
          <ac:chgData name="Tariq Gilani" userId="f95dad9b-1e6c-498c-b573-9242e9268dd4" providerId="ADAL" clId="{E2071E25-6897-4E36-AE6E-14C953FBB85A}" dt="2022-04-24T21:11:55.415" v="22348" actId="14100"/>
          <ac:cxnSpMkLst>
            <pc:docMk/>
            <pc:sldMk cId="2398675482" sldId="391"/>
            <ac:cxnSpMk id="9" creationId="{546F262C-5800-4D6F-89F6-6CA116519012}"/>
          </ac:cxnSpMkLst>
        </pc:cxnChg>
      </pc:sldChg>
      <pc:sldChg chg="addSp delSp modSp new del mod">
        <pc:chgData name="Tariq Gilani" userId="f95dad9b-1e6c-498c-b573-9242e9268dd4" providerId="ADAL" clId="{E2071E25-6897-4E36-AE6E-14C953FBB85A}" dt="2022-04-24T22:39:09.881" v="23811" actId="47"/>
        <pc:sldMkLst>
          <pc:docMk/>
          <pc:sldMk cId="2688504910" sldId="392"/>
        </pc:sldMkLst>
        <pc:spChg chg="del">
          <ac:chgData name="Tariq Gilani" userId="f95dad9b-1e6c-498c-b573-9242e9268dd4" providerId="ADAL" clId="{E2071E25-6897-4E36-AE6E-14C953FBB85A}" dt="2022-04-24T21:52:21.453" v="22887" actId="478"/>
          <ac:spMkLst>
            <pc:docMk/>
            <pc:sldMk cId="2688504910" sldId="392"/>
            <ac:spMk id="2" creationId="{E4121E60-FC2B-4CDF-B7A7-7EC2E65DD544}"/>
          </ac:spMkLst>
        </pc:spChg>
        <pc:spChg chg="del">
          <ac:chgData name="Tariq Gilani" userId="f95dad9b-1e6c-498c-b573-9242e9268dd4" providerId="ADAL" clId="{E2071E25-6897-4E36-AE6E-14C953FBB85A}" dt="2022-04-24T21:52:24.258" v="22888" actId="478"/>
          <ac:spMkLst>
            <pc:docMk/>
            <pc:sldMk cId="2688504910" sldId="392"/>
            <ac:spMk id="3" creationId="{747A4A78-D95B-49B1-8373-46604C7C9A28}"/>
          </ac:spMkLst>
        </pc:spChg>
        <pc:spChg chg="del">
          <ac:chgData name="Tariq Gilani" userId="f95dad9b-1e6c-498c-b573-9242e9268dd4" providerId="ADAL" clId="{E2071E25-6897-4E36-AE6E-14C953FBB85A}" dt="2022-04-24T21:52:28.791" v="22889" actId="478"/>
          <ac:spMkLst>
            <pc:docMk/>
            <pc:sldMk cId="2688504910" sldId="392"/>
            <ac:spMk id="4" creationId="{324E326F-CAC8-4F24-B64B-47F052E5E2EE}"/>
          </ac:spMkLst>
        </pc:spChg>
        <pc:spChg chg="add mod">
          <ac:chgData name="Tariq Gilani" userId="f95dad9b-1e6c-498c-b573-9242e9268dd4" providerId="ADAL" clId="{E2071E25-6897-4E36-AE6E-14C953FBB85A}" dt="2022-04-24T22:00:38.563" v="23093" actId="113"/>
          <ac:spMkLst>
            <pc:docMk/>
            <pc:sldMk cId="2688504910" sldId="392"/>
            <ac:spMk id="5" creationId="{21A49CEA-8037-4DBD-B90C-FF31679B4DED}"/>
          </ac:spMkLst>
        </pc:spChg>
        <pc:spChg chg="add del mod">
          <ac:chgData name="Tariq Gilani" userId="f95dad9b-1e6c-498c-b573-9242e9268dd4" providerId="ADAL" clId="{E2071E25-6897-4E36-AE6E-14C953FBB85A}" dt="2022-04-24T21:58:04.558" v="23023" actId="21"/>
          <ac:spMkLst>
            <pc:docMk/>
            <pc:sldMk cId="2688504910" sldId="392"/>
            <ac:spMk id="6" creationId="{FC9919C0-AAB3-4D27-9EEF-1FEB5CBBB7C5}"/>
          </ac:spMkLst>
        </pc:spChg>
        <pc:spChg chg="add mod">
          <ac:chgData name="Tariq Gilani" userId="f95dad9b-1e6c-498c-b573-9242e9268dd4" providerId="ADAL" clId="{E2071E25-6897-4E36-AE6E-14C953FBB85A}" dt="2022-04-24T21:58:42.443" v="23027"/>
          <ac:spMkLst>
            <pc:docMk/>
            <pc:sldMk cId="2688504910" sldId="392"/>
            <ac:spMk id="7" creationId="{0699A17F-B47D-4E47-9DB4-06E18D0E01B5}"/>
          </ac:spMkLst>
        </pc:spChg>
        <pc:spChg chg="add mod">
          <ac:chgData name="Tariq Gilani" userId="f95dad9b-1e6c-498c-b573-9242e9268dd4" providerId="ADAL" clId="{E2071E25-6897-4E36-AE6E-14C953FBB85A}" dt="2022-04-24T22:01:15.515" v="23102" actId="20577"/>
          <ac:spMkLst>
            <pc:docMk/>
            <pc:sldMk cId="2688504910" sldId="392"/>
            <ac:spMk id="8" creationId="{D77DA5D5-3BF0-41DE-A7DB-166EE5E629AE}"/>
          </ac:spMkLst>
        </pc:spChg>
        <pc:spChg chg="add mod">
          <ac:chgData name="Tariq Gilani" userId="f95dad9b-1e6c-498c-b573-9242e9268dd4" providerId="ADAL" clId="{E2071E25-6897-4E36-AE6E-14C953FBB85A}" dt="2022-04-24T22:02:28.604" v="23115" actId="1076"/>
          <ac:spMkLst>
            <pc:docMk/>
            <pc:sldMk cId="2688504910" sldId="392"/>
            <ac:spMk id="9" creationId="{3296E5F6-6F3A-4E57-BC9A-D70DDA8D1E02}"/>
          </ac:spMkLst>
        </pc:spChg>
        <pc:spChg chg="add mod">
          <ac:chgData name="Tariq Gilani" userId="f95dad9b-1e6c-498c-b573-9242e9268dd4" providerId="ADAL" clId="{E2071E25-6897-4E36-AE6E-14C953FBB85A}" dt="2022-04-24T22:04:38.753" v="23147" actId="20577"/>
          <ac:spMkLst>
            <pc:docMk/>
            <pc:sldMk cId="2688504910" sldId="392"/>
            <ac:spMk id="10" creationId="{9AF48CF8-E0C7-4DFA-8FF0-196D52FBFCC1}"/>
          </ac:spMkLst>
        </pc:spChg>
        <pc:spChg chg="add mod">
          <ac:chgData name="Tariq Gilani" userId="f95dad9b-1e6c-498c-b573-9242e9268dd4" providerId="ADAL" clId="{E2071E25-6897-4E36-AE6E-14C953FBB85A}" dt="2022-04-24T22:08:37.496" v="23230" actId="14100"/>
          <ac:spMkLst>
            <pc:docMk/>
            <pc:sldMk cId="2688504910" sldId="392"/>
            <ac:spMk id="11" creationId="{12FEEDE1-614D-4782-8C48-1C5D79370FCC}"/>
          </ac:spMkLst>
        </pc:spChg>
        <pc:spChg chg="add mod">
          <ac:chgData name="Tariq Gilani" userId="f95dad9b-1e6c-498c-b573-9242e9268dd4" providerId="ADAL" clId="{E2071E25-6897-4E36-AE6E-14C953FBB85A}" dt="2022-04-24T22:08:42.583" v="23231" actId="1076"/>
          <ac:spMkLst>
            <pc:docMk/>
            <pc:sldMk cId="2688504910" sldId="392"/>
            <ac:spMk id="12" creationId="{8D28BD44-905B-4A03-A109-7D7D4610E01B}"/>
          </ac:spMkLst>
        </pc:spChg>
        <pc:spChg chg="add mod">
          <ac:chgData name="Tariq Gilani" userId="f95dad9b-1e6c-498c-b573-9242e9268dd4" providerId="ADAL" clId="{E2071E25-6897-4E36-AE6E-14C953FBB85A}" dt="2022-04-24T22:09:06.480" v="23242" actId="20577"/>
          <ac:spMkLst>
            <pc:docMk/>
            <pc:sldMk cId="2688504910" sldId="392"/>
            <ac:spMk id="13" creationId="{BB9586BF-71B2-4CEA-9D48-419C49710FDD}"/>
          </ac:spMkLst>
        </pc:spChg>
        <pc:spChg chg="add mod">
          <ac:chgData name="Tariq Gilani" userId="f95dad9b-1e6c-498c-b573-9242e9268dd4" providerId="ADAL" clId="{E2071E25-6897-4E36-AE6E-14C953FBB85A}" dt="2022-04-24T22:14:05.126" v="23306" actId="20577"/>
          <ac:spMkLst>
            <pc:docMk/>
            <pc:sldMk cId="2688504910" sldId="392"/>
            <ac:spMk id="14" creationId="{69F8452B-39FF-400B-995F-CFE529888711}"/>
          </ac:spMkLst>
        </pc:spChg>
        <pc:spChg chg="add mod">
          <ac:chgData name="Tariq Gilani" userId="f95dad9b-1e6c-498c-b573-9242e9268dd4" providerId="ADAL" clId="{E2071E25-6897-4E36-AE6E-14C953FBB85A}" dt="2022-04-24T22:15:56.450" v="23320" actId="1076"/>
          <ac:spMkLst>
            <pc:docMk/>
            <pc:sldMk cId="2688504910" sldId="392"/>
            <ac:spMk id="15" creationId="{F1791962-9F72-4190-8A4B-C7420A9AAF3C}"/>
          </ac:spMkLst>
        </pc:spChg>
        <pc:spChg chg="add mod">
          <ac:chgData name="Tariq Gilani" userId="f95dad9b-1e6c-498c-b573-9242e9268dd4" providerId="ADAL" clId="{E2071E25-6897-4E36-AE6E-14C953FBB85A}" dt="2022-04-24T22:16:13.512" v="23324" actId="1076"/>
          <ac:spMkLst>
            <pc:docMk/>
            <pc:sldMk cId="2688504910" sldId="392"/>
            <ac:spMk id="16" creationId="{10E9A451-10F7-42A1-82AA-B759FAD0327D}"/>
          </ac:spMkLst>
        </pc:spChg>
        <pc:spChg chg="add mod">
          <ac:chgData name="Tariq Gilani" userId="f95dad9b-1e6c-498c-b573-9242e9268dd4" providerId="ADAL" clId="{E2071E25-6897-4E36-AE6E-14C953FBB85A}" dt="2022-04-24T22:16:24.488" v="23327" actId="14100"/>
          <ac:spMkLst>
            <pc:docMk/>
            <pc:sldMk cId="2688504910" sldId="392"/>
            <ac:spMk id="17" creationId="{FE03A506-8C84-422D-A845-E11D99B99842}"/>
          </ac:spMkLst>
        </pc:spChg>
        <pc:spChg chg="add mod">
          <ac:chgData name="Tariq Gilani" userId="f95dad9b-1e6c-498c-b573-9242e9268dd4" providerId="ADAL" clId="{E2071E25-6897-4E36-AE6E-14C953FBB85A}" dt="2022-04-24T22:17:17.192" v="23345" actId="1076"/>
          <ac:spMkLst>
            <pc:docMk/>
            <pc:sldMk cId="2688504910" sldId="392"/>
            <ac:spMk id="18" creationId="{5B7CCFAC-3955-4A0A-8A70-04909E77C71A}"/>
          </ac:spMkLst>
        </pc:spChg>
        <pc:spChg chg="add del mod">
          <ac:chgData name="Tariq Gilani" userId="f95dad9b-1e6c-498c-b573-9242e9268dd4" providerId="ADAL" clId="{E2071E25-6897-4E36-AE6E-14C953FBB85A}" dt="2022-04-24T22:18:34.041" v="23372" actId="478"/>
          <ac:spMkLst>
            <pc:docMk/>
            <pc:sldMk cId="2688504910" sldId="392"/>
            <ac:spMk id="19" creationId="{E57F0E59-49E1-4BD0-B5D5-607E2F0140F6}"/>
          </ac:spMkLst>
        </pc:spChg>
        <pc:spChg chg="add mod">
          <ac:chgData name="Tariq Gilani" userId="f95dad9b-1e6c-498c-b573-9242e9268dd4" providerId="ADAL" clId="{E2071E25-6897-4E36-AE6E-14C953FBB85A}" dt="2022-04-24T22:18:38.341" v="23373" actId="1076"/>
          <ac:spMkLst>
            <pc:docMk/>
            <pc:sldMk cId="2688504910" sldId="392"/>
            <ac:spMk id="20" creationId="{C42F6A6F-001B-4762-B13F-90B50EC8DAAA}"/>
          </ac:spMkLst>
        </pc:spChg>
        <pc:spChg chg="add mod">
          <ac:chgData name="Tariq Gilani" userId="f95dad9b-1e6c-498c-b573-9242e9268dd4" providerId="ADAL" clId="{E2071E25-6897-4E36-AE6E-14C953FBB85A}" dt="2022-04-24T22:19:24.910" v="23389" actId="692"/>
          <ac:spMkLst>
            <pc:docMk/>
            <pc:sldMk cId="2688504910" sldId="392"/>
            <ac:spMk id="21" creationId="{2019A49E-4642-4595-B906-3F0E97538FD3}"/>
          </ac:spMkLst>
        </pc:spChg>
        <pc:spChg chg="add mod">
          <ac:chgData name="Tariq Gilani" userId="f95dad9b-1e6c-498c-b573-9242e9268dd4" providerId="ADAL" clId="{E2071E25-6897-4E36-AE6E-14C953FBB85A}" dt="2022-04-24T22:21:14.299" v="23440" actId="1076"/>
          <ac:spMkLst>
            <pc:docMk/>
            <pc:sldMk cId="2688504910" sldId="392"/>
            <ac:spMk id="22" creationId="{026EBA70-4AF6-4E56-BD1A-80021955A06C}"/>
          </ac:spMkLst>
        </pc:spChg>
        <pc:spChg chg="add mod">
          <ac:chgData name="Tariq Gilani" userId="f95dad9b-1e6c-498c-b573-9242e9268dd4" providerId="ADAL" clId="{E2071E25-6897-4E36-AE6E-14C953FBB85A}" dt="2022-04-24T22:22:23.004" v="23522" actId="1076"/>
          <ac:spMkLst>
            <pc:docMk/>
            <pc:sldMk cId="2688504910" sldId="392"/>
            <ac:spMk id="23" creationId="{32020645-DFD9-43E4-BCB5-3D31E3BD30C0}"/>
          </ac:spMkLst>
        </pc:spChg>
        <pc:spChg chg="add mod">
          <ac:chgData name="Tariq Gilani" userId="f95dad9b-1e6c-498c-b573-9242e9268dd4" providerId="ADAL" clId="{E2071E25-6897-4E36-AE6E-14C953FBB85A}" dt="2022-04-24T22:26:29.614" v="23596" actId="14100"/>
          <ac:spMkLst>
            <pc:docMk/>
            <pc:sldMk cId="2688504910" sldId="392"/>
            <ac:spMk id="24" creationId="{12D8571A-7D69-4927-8AA7-01CB0DD75C4A}"/>
          </ac:spMkLst>
        </pc:spChg>
        <pc:spChg chg="add mod">
          <ac:chgData name="Tariq Gilani" userId="f95dad9b-1e6c-498c-b573-9242e9268dd4" providerId="ADAL" clId="{E2071E25-6897-4E36-AE6E-14C953FBB85A}" dt="2022-04-24T22:26:17.537" v="23593" actId="1076"/>
          <ac:spMkLst>
            <pc:docMk/>
            <pc:sldMk cId="2688504910" sldId="392"/>
            <ac:spMk id="25" creationId="{BE9BCED4-C9DE-4E7C-8949-ED8B994F2A34}"/>
          </ac:spMkLst>
        </pc:spChg>
        <pc:spChg chg="add mod">
          <ac:chgData name="Tariq Gilani" userId="f95dad9b-1e6c-498c-b573-9242e9268dd4" providerId="ADAL" clId="{E2071E25-6897-4E36-AE6E-14C953FBB85A}" dt="2022-04-24T22:26:20.883" v="23594" actId="1076"/>
          <ac:spMkLst>
            <pc:docMk/>
            <pc:sldMk cId="2688504910" sldId="392"/>
            <ac:spMk id="26" creationId="{99DC7FF3-7DDF-49EC-98AA-85884F19CAD4}"/>
          </ac:spMkLst>
        </pc:spChg>
        <pc:spChg chg="add mod">
          <ac:chgData name="Tariq Gilani" userId="f95dad9b-1e6c-498c-b573-9242e9268dd4" providerId="ADAL" clId="{E2071E25-6897-4E36-AE6E-14C953FBB85A}" dt="2022-04-24T22:30:46.064" v="23769" actId="1076"/>
          <ac:spMkLst>
            <pc:docMk/>
            <pc:sldMk cId="2688504910" sldId="392"/>
            <ac:spMk id="27" creationId="{498A8788-2C3B-43FD-BCA7-0F9BEB15158E}"/>
          </ac:spMkLst>
        </pc:spChg>
        <pc:spChg chg="add mod">
          <ac:chgData name="Tariq Gilani" userId="f95dad9b-1e6c-498c-b573-9242e9268dd4" providerId="ADAL" clId="{E2071E25-6897-4E36-AE6E-14C953FBB85A}" dt="2022-04-24T22:30:40.636" v="23768" actId="1076"/>
          <ac:spMkLst>
            <pc:docMk/>
            <pc:sldMk cId="2688504910" sldId="392"/>
            <ac:spMk id="28" creationId="{8311C569-09B2-4492-8A88-3B038690D52F}"/>
          </ac:spMkLst>
        </pc:spChg>
        <pc:spChg chg="add mod">
          <ac:chgData name="Tariq Gilani" userId="f95dad9b-1e6c-498c-b573-9242e9268dd4" providerId="ADAL" clId="{E2071E25-6897-4E36-AE6E-14C953FBB85A}" dt="2022-04-24T22:30:51.878" v="23770" actId="1076"/>
          <ac:spMkLst>
            <pc:docMk/>
            <pc:sldMk cId="2688504910" sldId="392"/>
            <ac:spMk id="29" creationId="{BCD7DF26-A8C6-4568-A8BF-8C37AADCCCF2}"/>
          </ac:spMkLst>
        </pc:spChg>
        <pc:spChg chg="add mod">
          <ac:chgData name="Tariq Gilani" userId="f95dad9b-1e6c-498c-b573-9242e9268dd4" providerId="ADAL" clId="{E2071E25-6897-4E36-AE6E-14C953FBB85A}" dt="2022-04-24T22:27:58.720" v="23627" actId="1076"/>
          <ac:spMkLst>
            <pc:docMk/>
            <pc:sldMk cId="2688504910" sldId="392"/>
            <ac:spMk id="30" creationId="{FF8010BC-7C3D-46E2-B129-F4FB021130E7}"/>
          </ac:spMkLst>
        </pc:spChg>
        <pc:spChg chg="add mod">
          <ac:chgData name="Tariq Gilani" userId="f95dad9b-1e6c-498c-b573-9242e9268dd4" providerId="ADAL" clId="{E2071E25-6897-4E36-AE6E-14C953FBB85A}" dt="2022-04-24T22:29:43.463" v="23696" actId="1076"/>
          <ac:spMkLst>
            <pc:docMk/>
            <pc:sldMk cId="2688504910" sldId="392"/>
            <ac:spMk id="31" creationId="{23C92F83-CC8D-48D0-9C1C-42CF47F4F2ED}"/>
          </ac:spMkLst>
        </pc:spChg>
        <pc:spChg chg="add mod">
          <ac:chgData name="Tariq Gilani" userId="f95dad9b-1e6c-498c-b573-9242e9268dd4" providerId="ADAL" clId="{E2071E25-6897-4E36-AE6E-14C953FBB85A}" dt="2022-04-24T22:29:47.943" v="23697" actId="1076"/>
          <ac:spMkLst>
            <pc:docMk/>
            <pc:sldMk cId="2688504910" sldId="392"/>
            <ac:spMk id="32" creationId="{D5A57324-1AB0-4799-8646-B8DB2430A2B6}"/>
          </ac:spMkLst>
        </pc:spChg>
        <pc:spChg chg="add mod">
          <ac:chgData name="Tariq Gilani" userId="f95dad9b-1e6c-498c-b573-9242e9268dd4" providerId="ADAL" clId="{E2071E25-6897-4E36-AE6E-14C953FBB85A}" dt="2022-04-24T22:31:23.831" v="23779" actId="692"/>
          <ac:spMkLst>
            <pc:docMk/>
            <pc:sldMk cId="2688504910" sldId="392"/>
            <ac:spMk id="33" creationId="{08988B20-7897-4AC3-A160-98D34EF96D80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17T03:00:23.30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17T04:01:16.074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468 110 24575,'37'0'0,"1"-1"0,-1 2 0,1 1 0,59 10 0,-70-7 0,34 2 0,-46-7 0,1 1 0,-1 1 0,0 1 0,0 0 0,0 0 0,0 1 0,-1 1 0,19 8 0,-9-2 0,1-2 0,0-1 0,0-1 0,52 9 0,-32-11 0,0-1 0,0-2 0,60-4 0,-18 0 0,-70 2 0,-1-1 0,27-5 0,-36 5 0,-1 0 0,0-1 0,0 0 0,0 0 0,0 0 0,0-1 0,-1 1 0,1-1 0,8-7 0,-8 6 0,1-1 0,-1 1 0,1 1 0,0-1 0,0 1 0,0 0 0,0 0 0,1 1 0,-1 0 0,1 0 0,0 1 0,9-1 0,12 0 0,0 1 0,31 4 0,-5-1 0,236-2 0,-257 5 0,-34-5 0,1 0 0,-1 0 0,0 0 0,0 0 0,1 0 0,-1 0 0,0 0 0,0 0 0,0 0 0,1 0 0,-1 0 0,0 1 0,0-1 0,0 0 0,0 0 0,1 0 0,-1 0 0,0 0 0,0 1 0,0-1 0,0 0 0,0 0 0,0 0 0,0 0 0,1 1 0,-1-1 0,0 0 0,0 0 0,0 0 0,0 1 0,0-1 0,0 0 0,0 0 0,0 0 0,0 1 0,0-1 0,0 0 0,0 0 0,0 1 0,-16 7 0,-9 0 0,0-2 0,-1-1 0,1 0 0,-1-2 0,0-1 0,-1-1 0,-31-2 0,15 0 0,21 0 0,0 0 0,0 2 0,0 0 0,0 1 0,-24 6 0,14-3 0,-1-1 0,0-1 0,-38-1 0,63-2 0,25-1 0,0-1 0,0-1 0,-1 0 0,33-11 0,-30 8 0,0 0 0,0 2 0,30-4 0,132 7 0,-8 1 0,-138-5 0,-25 2 0,-23 5 0,-37 2 0,16-2 0,63-1 0,-7-2 0,0-2 0,42-9 0,-33 6 0,-10 1 0,37-14 0,-40 12 0,0 1 0,29-5 0,2 1 0,-26 5 0,1 1 0,32-3 0,-41 7 0,-1-2 0,1 0 0,13-3 0,-50 13 0,0 0 0,0 2 0,-28 16 0,22-10 0,-2-1 0,1-2 0,-36 11 0,24-14 0,-2-1 0,1-3 0,-67 3 0,-134-9 0,104-2 0,-1244 2 0,1378 0 0,1 0 0,-1 0 0,1-1 0,0 0 0,-1 1 0,1-1 0,0 0 0,0-1 0,0 1 0,0-1 0,0 0 0,-6-3 0,2-1 0,0 0 0,0-1 0,-13-14 0,20 19 0,-5-4 0,3 3 0,0 1 0,1-1 0,-1-1 0,0 1 0,1 0 0,0-1 0,-2-3 0,4 7 0,0-1 0,0 0 0,-1 1 0,1-1 0,0 1 0,0-1 0,0 0 0,0 1 0,0-1 0,0 1 0,1-1 0,-1 1 0,0-1 0,0 0 0,0 1 0,0-1 0,1 1 0,-1-1 0,0 1 0,1-2 0,1 1 0,-1 0 0,0 1 0,0-1 0,1 0 0,-1 0 0,0 0 0,1 1 0,-1-1 0,1 1 0,-1-1 0,1 1 0,1-1 0,23-3 0,1 1 0,-1 2 0,0 0 0,44 4 0,-3 0 0,-18-3 0,-11-1 0,-1 2 0,0 2 0,53 8 0,-82-9 0,15 4 0,-23-6 0,0 0 0,0 0 0,0 0 0,0 0 0,-1 0 0,1 0 0,0 0 0,0 0 0,0 0 0,0 0 0,0 0 0,0 0 0,0 0 0,0 0 0,0 0 0,0 0 0,0 0 0,0 0 0,0 0 0,0 0 0,0 0 0,0 0 0,0 0 0,0 0 0,0 0 0,0 0 0,0 1 0,0-1 0,0 0 0,0 0 0,0 0 0,0 0 0,0 0 0,0 0 0,0 0 0,0 0 0,0 0 0,0 0 0,0 0 0,0 0 0,0 0 0,0 0 0,0 0 0,0 0 0,0 0 0,0 0 0,0 0 0,0 0 0,0 0 0,0 1 0,0-1 0,0 0 0,0 0 0,0 0 0,0 0 0,1 0 0,-17 1 0,-555-2 0,556 0 0,-1 0 0,1 0 0,0-1 0,0-1 0,0 0 0,-19-8 0,29 10 0,0-1 0,-1 0 0,1 0 0,0-1 0,1 1 0,-1-1 0,0 0 0,1 0 0,0 0 0,0-1 0,0 0 0,0 1 0,0-1 0,1 0 0,0-1 0,0 1 0,0 0 0,0-1 0,1 0 0,-2-5 0,4 9 0,-1 0 0,1 0 0,0 0 0,0 0 0,0 0 0,-1 0 0,1 0 0,0-1 0,1 1 0,-1 0 0,0 0 0,0 0 0,1 0 0,-1 0 0,0 0 0,1 0 0,-1 0 0,1 0 0,-1 0 0,1 0 0,0 0 0,-1 0 0,2-1 0,0 1 0,0 0 0,0 0 0,0 0 0,-1 0 0,1 0 0,1 1 0,-1-1 0,0 0 0,0 1 0,0-1 0,0 1 0,3 0 0,8-1 0,0 1 0,0 1 0,21 3 0,-23-3 0,124 5 0,-26-2 0,-45 7 0,-48-7 0,1-1 0,18 1 0,-27-4 0,23 2 0,-26 1 0,-18 2 0,-44 8 0,43-11 0,1 0 0,1 1 0,-1 0 0,0 1 0,1 1 0,0-1 0,-20 12 0,24-11 0,-1 0 0,0-1 0,-1 0 0,1 0 0,-13 3 0,11-4 0,106 9 0,129 24 0,-168-26 0,-34-5 0,1-1 0,28 2 0,65-6-1365,-92 0-5461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17T04:01:30.782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24575,'0'0'-8191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17T04:02:36.232"/>
    </inkml:context>
    <inkml:brush xml:id="br0">
      <inkml:brushProperty name="width" value="0.05" units="cm"/>
      <inkml:brushProperty name="height" value="0.05" units="cm"/>
      <inkml:brushProperty name="color" value="#160204"/>
    </inkml:brush>
  </inkml:definitions>
  <inkml:trace contextRef="#ctx0" brushRef="#br0">1 2 24575,'93'-2'0,"101"4"0,-64 19 0,-106-18 0,0 2 0,-1 0 0,1 2 0,37 14 0,2 1 0,-13-10 0,-39-10 0,0 0 0,0 1 0,0 0 0,16 7 0,-7 0 0,0-1 0,0-1 0,1-1 0,33 8 0,99 11 0,-133-22 0,-1 1 0,1 0 0,29 12 0,1 1 0,216 74 0,-239-82 0,0-2 0,1-1 0,34 5 0,-46-9 0,187 36 0,-19-8 0,-145-26 0,-22-3 0,0 0 0,0 1 0,-1 0 0,29 10 0,-25-6 0,2-1 0,-1-1 0,1 0 0,0-2 0,27 2 0,81 16 0,-120-19 0,-1 0 0,1 1 0,-1 0 0,0 1 0,10 4 0,-11-4 0,0 0 0,1-1 0,-1 0 0,1 0 0,0-1 0,11 2 0,-4-2 0,-1-1 0,0 1 0,-1 0 0,20 6 0,-28-6 0,-1 0 0,0 0 0,0 0 0,0 1 0,0 0 0,0 0 0,-1 0 0,1 0 0,-1 1 0,0 0 0,0 0 0,4 5 0,-3-3 0,0 1 0,0-1 0,1-1 0,0 1 0,1-1 0,-1 0 0,14 8 0,-16-11 0,1 0 0,-1-1 0,1 1 0,-1-1 0,1 0 0,0 0 0,-1 0 0,1 0 0,0-1 0,0 0 0,-1 0 0,1 0 0,0 0 0,0-1 0,8-1 0,-1-1 0,0 0 0,0 2 0,0-1 0,1 1 0,-1 1 0,1 0 0,-1 0 0,0 1 0,1 1 0,-1 0 0,0 0 0,19 7 0,-23-6 0,48 15 0,0 3 0,69 35 0,-111-49 0,0 0 0,1-2 0,-1 0 0,1 0 0,28 4 0,-28-6 0,13 5 0,0 0 0,38 19 0,-36-15 0,50 15 0,210 47 0,-273-69 0,0 1 0,0 1 0,-1 1 0,0 0 0,24 16 0,-38-22 0,12 5 0,1-1 0,-1 0 0,1 0 0,27 5 0,7 4 0,-5-1 0,-13-4 0,0 1 0,30 15 0,9 13 0,-33-18 0,63 27 0,-31-15 0,-50-23 0,0-1 0,1-1 0,22 8 0,-26-11 0,0 1 0,0 1 0,19 12 0,1-1 0,-14-5 0,33 22 0,-44-26 0,2-1 0,-1 0 0,1 0 0,0-1 0,1-1 0,0 0 0,0 0 0,16 3 0,-21-7 0,-1 0 0,0 1 0,0 0 0,-1 0 0,1 1 0,-1 0 0,1 0 0,-1 0 0,9 9 0,-3-4 0,-3-3 0,0-1 0,1 0 0,20 7 0,19 10 0,-25-6 0,-1 0 0,23 22 0,20 14 0,-46-38 0,-1-1 0,2-1 0,-1-1 0,2 0 0,42 13 0,-2 0 0,-49-17 0,1-1 0,27 7 0,-34-10 0,1-1 0,-1 1 0,0 1 0,0 0 0,0 0 0,-1 0 0,14 10 0,0 1 0,-10-10 0,0 0 0,0 0 0,0-1 0,1 0 0,0-1 0,16 3 0,22 5 0,27 16 0,-2 3 0,79 42 0,-121-54 0,-19-10 0,1-1 0,1 0 0,-1 0 0,18 4 0,44 10 0,135 56 0,-182-64 0,-1 1 0,40 25 0,-59-33 0,1-1 0,0-1 0,0 1 0,0-2 0,0 1 0,0-1 0,1-1 0,23 3 0,-17-3 0,0 2 0,30 8 0,-8 3 0,-28-9 0,0-2 0,0 1 0,1-1 0,0-1 0,17 3 0,-19-5 0,0 1 0,0 0 0,-1 1 0,1 0 0,-1 0 0,0 1 0,17 8 0,31 12 0,-44-19 0,-1 0 0,1 1 0,-1 0 0,15 10 0,-18-10 0,-1-1 0,2 0 0,-1-1 0,0 0 0,1-1 0,19 5 0,-18-5 0,0 0 0,0 1 0,0 0 0,0 1 0,10 6 0,-10-6 0,-1 0 0,0 0 0,1-1 0,0 0 0,0-1 0,1 0 0,-1-1 0,26 2 0,-19-2 0,1 1 0,31 8 0,-39-6 0,0 0 0,0 1 0,0 0 0,21 16 0,15 7 0,-47-28 0,0-1 0,0 1 0,-1-1 0,1 1 0,0-1 0,0 1 0,0-1 0,0 0 0,0 1 0,0-1 0,0 0 0,0 0 0,0 1 0,0-1 0,0 0 0,0 0 0,0 0 0,0 0 0,0 0 0,0 0 0,0-1 0,0 1 0,0 0 0,0 0 0,0-1 0,0 1 0,0 0 0,0-1 0,0 1 0,-1-1 0,1 1 0,0-1 0,0 0 0,0 1 0,-1-1 0,1 0 0,0 1 0,-1-1 0,1 0 0,-1 0 0,1 1 0,-1-1 0,1 0 0,-1 0 0,1-1 0,1-6 0,0-1 0,0 1 0,-1 0 0,0-14 0,3-8 0,-4 29 0,1-1 0,-1 0 0,1 1 0,-1-1 0,1 1 0,0-1 0,-1 1 0,1-1 0,0 1 0,0 0 0,0-1 0,1 1 0,-1 0 0,0 0 0,0-1 0,1 1 0,-1 0 0,1 0 0,-1 0 0,1 1 0,-1-1 0,1 0 0,0 1 0,0-1 0,-1 0 0,1 1 0,0 0 0,0-1 0,-1 1 0,1 0 0,0 0 0,2 0 0,5 1 0,-1 0 0,1 1 0,-1 0 0,1 1 0,13 5 0,15 4 0,-15-6 0,-1 2 0,0 0 0,-1 1 0,0 1 0,-1 0 0,0 2 0,-1 0 0,28 23 0,-38-28 0,0-1 0,0 0 0,1 0 0,0 0 0,0-1 0,0-1 0,1 1 0,0-1 0,0-1 0,0 0 0,0 0 0,1 0 0,-1-2 0,1 1 0,19 0 0,403-2 0,-197-1 0,-196 1 0,1 2 0,61 10 0,-32-4 0,-55-7 0,1 0 0,-1 1 0,0 0 0,0 1 0,-1 1 0,24 8 0,-25-6 0,1-2 0,-1 0 0,1 0 0,0-1 0,1-1 0,24 2 0,92-6 0,-60 0 0,8 4 0,46-2 0,-108-1 0,0 0 0,0-2 0,0 0 0,-1 0 0,19-7 0,-26 7 0,0-1 0,0-1 0,-1 1 0,9-6 0,-15 8 0,0 1 0,0-1 0,0 1 0,-1-1 0,1 1 0,0-1 0,-1 0 0,0 0 0,1 0 0,0-2 0,-2 3 0,1 0 0,-1 1 0,0-1 0,0 0 0,0 0 0,0 0 0,0 0 0,0 1 0,0-1 0,0 0 0,0 0 0,0 0 0,-1 1 0,1-1 0,0 0 0,0 0 0,-1 0 0,1 1 0,-1-1 0,1 0 0,-1 1 0,1-1 0,-1 0 0,1 1 0,-1-1 0,-1-1 0,-6-4 0,-1 0 0,1 1 0,-1-1 0,-1 1 0,1 1 0,-1 0 0,-10-3 0,-75-18 0,53 15 0,-1 1 0,-66-5 0,91 12 0,15 1 0,0 1 0,0-1 0,0 0 0,1 1 0,-1-1 0,0 0 0,1 0 0,-1-1 0,1 1 0,-1 0 0,1-1 0,0 0 0,0 1 0,0-1 0,0 0 0,0 0 0,0 0 0,0 0 0,1 0 0,-1 0 0,1-1 0,-1 1 0,1 0 0,0-1 0,0 1 0,0-1 0,1 1 0,-1-1 0,1 1 0,-1-1 0,1 0 0,0 1 0,0-1 0,0 1 0,0-1 0,1 0 0,-1 1 0,1-1 0,0 1 0,0-1 0,0 1 0,0-1 0,0 1 0,0 0 0,1 0 0,-1-1 0,1 1 0,2-2 0,0 1 0,0 1 0,0-1 0,0 1 0,0 0 0,0 0 0,1 1 0,-1-1 0,0 1 0,1 0 0,-1 0 0,1 0 0,0 0 0,5 1 0,11-1 0,35 3 0,-27 0 0,152 1 0,-178-3 0,-1 0 0,0 0 0,1 0 0,-1 1 0,0-1 0,1 0 0,-1 1 0,0 0 0,0 0 0,0-1 0,0 1 0,0 0 0,0 0 0,0 1 0,0-1 0,0 0 0,0 1 0,0-1 0,-1 1 0,1-1 0,-1 1 0,0 0 0,1-1 0,-1 1 0,0 0 0,0 0 0,0 0 0,0 0 0,0 0 0,-1 0 0,1 0 0,-1 0 0,1 0 0,-1 0 0,0 0 0,0 1 0,0-1 0,0 0 0,0 0 0,-2 4 0,1-2 0,0 0 0,0 0 0,0 0 0,-1 0 0,0 0 0,0 0 0,0 0 0,-1-1 0,1 1 0,-1-1 0,0 1 0,0-1 0,0 0 0,0 0 0,-1 0 0,0-1 0,1 1 0,-1-1 0,0 0 0,-6 3 0,-9-1 0,0 0 0,0-2 0,0 0 0,0-1 0,-1 0 0,-36-4 0,37 2 0,47 4 0,-1 2 0,0 0 0,0 2 0,0 0 0,-1 2 0,0 1 0,-1 1 0,0 1 0,-1 0 0,25 19 0,-39-25 0,-1 0 0,1-1 0,0 0 0,11 4 0,-10-4 0,0 0 0,0 0 0,12 9 0,5 6 0,-11-7 0,34 19 0,-44-28 0,0-1 0,0 0 0,1 0 0,0-1 0,-1 1 0,1-2 0,0 1 0,13 0 0,-12 0 0,1-2 0,-1 1 0,1-1 0,0 0 0,-1-1 0,1 0 0,-1-1 0,0 1 0,1-2 0,-1 1 0,0-1 0,0 0 0,-1-1 0,16-8 0,-5 1 0,-12 7 0,1 0 0,-1 0 0,0 0 0,8-8 0,-16 11 0,0 1 0,0 0 0,0-1 0,0 1 0,-1 0 0,1-1 0,0 1 0,0 0 0,0 0 0,0 0 0,0 0 0,0 0 0,0 0 0,0 0 0,-1 0 0,1 1 0,0-1 0,-1 0 0,-378 23 0,435-23 0,97 14 0,-91-8 0,0-2 0,0-2 0,65-6 0,-105 2 0,1-2 0,-1 0 0,24-9 0,-23 7 0,-1 0 0,42-5 0,34-1 0,-53 6 0,66-2 0,-17 9 0,-121-2 0,-202 3 0,134 9 0,58-5 0,-43 0 0,37-5 0,0 1 0,0-2 0,-69-8 0,81 2 0,-55-19 0,18 4 0,-8-3 0,54 16 0,1 1 0,-1 1 0,-1 1 0,1 0 0,-45-2 0,-196 8 0,835-1 0,-539 2 0,0 1 0,0 1 0,41 11 0,-38-7 0,1-2 0,46 3 0,-63-8 0,18 0 0,0 2 0,37 7 0,81 14 0,-86-16-1365,-48-7-5461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3T14:30:12.682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3 0 24575,'-2'134'0,"5"149"0,-1-268 0,1 1 0,1-1 0,0 0 0,10 23 0,-8-22 0,0-1 0,-1 1 0,4 27 0,4 31 0,-7-43 0,4 46 0,-9 255 0,-2-166 0,2-145 0,1-1 0,9 37 0,-7-35 0,0 0 0,1 26 0,-5 171-1365,0-196-5461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3T14:30:16.470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232 0 24575,'0'4'0,"-1"0"0,1 0 0,-1 0 0,0-1 0,1 1 0,-2 0 0,1 0 0,0-1 0,-1 1 0,0-1 0,0 1 0,0-1 0,0 0 0,0 1 0,-1-1 0,0 0 0,1-1 0,-5 4 0,-4 3 0,-1-1 0,0 0 0,-21 10 0,12-7 0,15-7 10,0 0 1,0 1-1,1-1 0,-1 1 0,1 0 0,0 0 0,0 1 1,1-1-1,0 1 0,-7 11 0,1 4-626,-15 41-1,23-56 373,-6 17-6582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3T14:30:21.97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140 1 24575,'0'4'0,"0"7"0,0 5 0,0 6 0,0 2 0,0 3 0,0 6 0,-5-3 0,-6-6 0,-1-3 0,2-1 0,-7 7 0,-6-2 0,2-1 0,4 1 0,5 0 0,4 1 0,4-4-8191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3T14:30:30.566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11 24575,'0'-4'0,"0"-3"-8191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3T14:30:36.457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1 24575,'0'4'0,"0"7"0,0 1-8191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3T14:30:25.399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213 0 24575,'-5'0'0,"-1"5"0,0 6 0,-3 1 0,-5-2 0,0 3 0,2 3 0,-1-1 0,-3 2 0,-4 7 0,-3 4 0,-2-2 0,3-2 0,6 1 0,4-5-8191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3T14:30:27.140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85 0 24575,'0'5'0,"0"5"0,0 7 0,0 5 0,-5-2 0,-1 1 0,-5-4 0,1 1 0,-4 1 0,1 2 0,3 3 0,2 1 0,4 2 0,2 0 0,1-4-8191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17T03:00:23.64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17T03:00:24.02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17T03:00:24.37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17T03:00:24.71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17T03:01:38.547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24575,'4'1'0,"0"0"0,0 0 0,0 0 0,0 0 0,0 0 0,0 1 0,-1 0 0,1 0 0,0 0 0,4 4 0,18 8 0,-9-8 0,0-1 0,1 0 0,-1-1 0,1-1 0,29 1 0,96-6 0,-55-1 0,22 1 0,134 5 0,-226-1 0,0 1 0,0 1 0,-1 0 0,1 1 0,-1 1 0,-1 1 0,1 1 0,-1 0 0,0 1 0,-1 1 0,21 15 0,94 66 0,-120-83 0,-3-2 0,0 0 0,0 0 0,1-1 0,0 0 0,0 0 0,0-1 0,0 0 0,0 0 0,1-1 0,0 0 0,11 1 0,-5-2 0,0 1 0,0 0 0,-1 0 0,1 2 0,0 0 0,-1 0 0,0 1 0,-1 1 0,1 1 0,-1 0 0,-1 0 0,0 1 0,0 1 0,0 0 0,10 12 0,34 32 0,-37-37 0,-1 0 0,0 2 0,22 31 0,-28-35 0,0-1 0,1 0 0,0-1 0,26 20 0,-20-19 0,-2 2 0,21 23 0,-26-25 0,1-1 0,0 1 0,1-2 0,0 0 0,1-1 0,0 0 0,0-1 0,28 13 0,-26-14 0,0 1 0,-1 0 0,0 1 0,-1 1 0,15 16 0,-16-15 0,1 0 0,0-1 0,1-1 0,0 0 0,22 11 0,-6-8 0,-7-2 0,38 12 0,-55-21 0,0 0 0,-1 0 0,0 0 0,0 1 0,0 0 0,0 0 0,0 1 0,-1 0 0,0 0 0,6 7 0,3 5 0,0 1 0,14 23 0,-28-38 0,14 14 0,0 0 0,1 0 0,0-2 0,2 0 0,32 21 0,-33-24 0,9 9 0,-1 0 0,25 28 0,-1-6 0,-37-33 0,0 0 0,-1 0 0,0 1 0,11 14 0,-9-7 0,1 0 0,1-1 0,1-1 0,1 0 0,0-1 0,23 15 0,-34-26 0,0 1 0,1 1 0,-2-1 0,1 1 0,-1 0 0,0 0 0,0 1 0,0-1 0,-1 1 0,0 0 0,-1 0 0,6 14 0,2 0 0,1 0 0,1-1 0,1 0 0,1-2 0,19 20 0,5 8 0,-25-31 0,0-1 0,21 17 0,18 18 0,-18-21 0,-29-24 0,0 0 0,0 0 0,-1 1 0,9 9 0,19 28 0,-24-28 0,2 0 0,0-1 0,0-1 0,1 1 0,19 13 0,-21-17 27,1 0 0,18 21 0,-23-22-234,1-1 1,1 1-1,-1-1 1,1-1-1,0 0 1,14 9-1,-1-7-6619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17T03:59:45.676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1 24575,'3'1'0,"0"1"0,0-1 0,-1 1 0,1 0 0,-1 0 0,1 0 0,-1 0 0,0 0 0,0 0 0,0 1 0,0-1 0,1 3 0,4 4 0,1 1 0,-1 1 0,-1-1 0,0 1 0,0 0 0,-1 0 0,-1 1 0,3 12 0,17 37 0,-5-23 0,-4-8 0,0-1 0,26 35 0,-15-25 0,-2 1 0,-3 1 0,25 62 0,-26-55 0,-10-28 0,1-1 0,18 25 0,-17-28 0,-1 1 0,-1 0 0,14 32 0,-3 13 0,27 67 0,-40-112 0,1 0 0,1-1 0,0 0 0,2 0 0,17 19 0,-14-20 0,-1 1 0,0 0 0,-2 0 0,0 2 0,-1-1 0,-1 1 0,13 31 0,-19-38 0,2 0 0,0 0 0,0-1 0,1 0 0,14 15 0,2 5 0,17 19 0,-24-30 0,-1 0 0,22 40 0,-18-26 0,2 0 0,28 34 0,-26-38 0,-9-13 0,-1 1 0,-1 0 0,17 34 0,-13-20 0,2 0 0,2-2 0,0 0 0,28 29 0,29 40 0,-45-56 0,49 50 0,-46-54 0,44 61 0,-75-93 0,4 4 0,-1 1 0,-1 0 0,0 0 0,0 0 0,4 16 0,-2-6 0,0-1 0,2-1 0,0 1 0,2-1 0,21 27 0,-18-26 0,-1 0 0,-1 1 0,-2 0 0,11 25 0,28 64 0,-45-98 0,1 0 0,1 0 0,0 0 0,0 0 0,1-1 0,1 0 0,12 11 0,-8-8 0,-1 1 0,18 27 0,-5-1 0,2-1 0,2-1 0,49 50 0,-64-74 0,-1 0 0,0 1 0,19 34 0,46 68 0,-52-82 0,-2 3 0,-17-26 0,1-1 0,0 0 0,15 17 0,-11-15 0,-1 0 0,18 31 0,-23-34 0,1 0 0,0-1 0,0 1 0,1-1 0,0-1 0,1 1 0,19 14 0,-9-11 0,-12-9 0,-1 0 0,0 0 0,0 1 0,10 9 0,-14-11 0,0 1 0,0-1 0,0 0 0,0 0 0,-1 1 0,1-1 0,-1 0 0,0 1 0,0-1 0,0 1 0,-1 0 0,1 6 0,0 21 0,3 0 0,0 0 0,3 0 0,0 0 0,20 45 0,5 20 0,-22-65 0,0 1 0,2-2 0,17 31 0,121 227 0,-137-265 0,1 0 0,1 0 0,0-2 0,26 27 0,-17-21 0,32 50 0,-25-16 0,-26-47 0,1-1 0,1 0 0,0 0 0,1-1 0,1 0 0,10 13 0,3-2 0,26 39 0,-2-3 0,103 98 0,-93-100 0,117 118 0,-116-116 0,-32-32 0,50 42 0,83 67 0,53 52 0,-172-151 0,-19-20 0,44 28 0,-48-34 0,83 52 0,132 97 0,-220-152 0,0-1 0,1 0 0,22 10 0,-24-13 0,0 1 0,0 0 0,-1 1 0,0-1 0,0 2 0,13 10 0,-13-7 0,1-1 0,1-1 0,0 0 0,0 0 0,1-1 0,21 11 0,120 68 0,-12-6 0,103 24 0,-234-100 0,65 30 0,-56-24 0,0-1 0,0-1 0,1 0 0,34 8 0,-35-11 0,-1 1 0,1 1 0,24 12 0,-15-6 0,3 3 0,-24-12 0,-1 0 0,1-1 0,0 0 0,0 0 0,14 4 0,-5-2 0,1 0 0,-1 1 0,0 1 0,22 12 0,31 13 0,-8-4 0,-48-21 0,0 0 0,0-1 0,0-1 0,1 0 0,26 6 0,9-1 0,62 19 0,10 3 0,-100-26 0,33 12 0,-40-12 0,0-1 0,1-1 0,-1 0 0,1-1 0,21 3 0,44-4 0,-50-2 0,0 1 0,33 5 0,251 47 0,-294-50 0,4 1 0,-1 0 0,0 1 0,0 1 0,0 1 0,29 13 0,-38-14 0,0-1 0,1 0 0,0-1 0,0-1 0,0 0 0,1-1 0,-1 0 0,32-1 0,-6 1 0,-21 1 0,-1 0 0,0 1 0,-1 1 0,26 9 0,3 1 0,-16-7 0,0-2 0,1-1 0,57 3 0,98-9 0,-71-1 0,-41 1 0,84 3 0,-144-1 0,-1 2 0,1-1 0,15 6 0,-24-6 0,0 0 0,0 0 0,0 0 0,0 1 0,0 0 0,-1 0 0,1 1 0,9 7 0,-1-1 0,-14-10 0,0 0 0,0 0 0,0 0 0,1 0 0,-1 0 0,0 1 0,0-1 0,1 0 0,-1 0 0,0 0 0,1 0 0,-1 0 0,0-1 0,0 1 0,1 0 0,-1 0 0,0 0 0,0 0 0,1 0 0,-1 0 0,0 0 0,0 0 0,0 0 0,1-1 0,-1 1 0,0 0 0,0 0 0,0 0 0,1 0 0,-1-1 0,0 1 0,5-25 0,-3 5 0,-1 15 0,0 1 0,0 0 0,0 0 0,1 0 0,0 0 0,0 0 0,0 0 0,0 0 0,1 0 0,-1 1 0,1-1 0,0 1 0,0 0 0,0 0 0,6-4 0,-4 4 0,0 0 0,1 1 0,-1 0 0,1 0 0,0 0 0,-1 0 0,1 1 0,0 0 0,0 0 0,0 0 0,0 1 0,7 0 0,100 3 0,-84 0 0,-1-2 0,1 0 0,0-2 0,0-1 0,50-9 0,24-26 0,-99 35-1365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17T04:00:53.672"/>
    </inkml:context>
    <inkml:brush xml:id="br0">
      <inkml:brushProperty name="width" value="0.025" units="cm"/>
      <inkml:brushProperty name="height" value="0.025" units="cm"/>
      <inkml:brushProperty name="color" value="#004F8B"/>
    </inkml:brush>
  </inkml:definitions>
  <inkml:trace contextRef="#ctx0" brushRef="#br0">1 0 24575,'0'7'0,"1"0"0,0 0 0,1-1 0,4 13 0,4 19 0,5 48 0,32 101 0,-33-137 0,-1 1 0,-4 1 0,5 87 0,-13-129 0,1 0 0,0 0 0,0 0 0,1 0 0,1-1 0,0 1 0,0-1 0,1 0 0,6 9 0,-5-8 0,0 0 0,0 1 0,-2-1 0,1 1 0,-2 0 0,1 0 0,1 16 0,-2 10 0,-2-16 0,0 0 0,2 0 0,1-1 0,8 26 0,0-6 0,7 42 0,9 29 0,48 103 0,-46-149 0,-17-37 0,16 48 0,26 93 0,-48-147 0,1-1 0,1 0 0,1-1 0,21 33 0,9 18 0,-35-63 0,7 15 0,-1 1 0,13 44 0,-18-49 0,1-1 0,2 0 0,0 0 0,19 29 0,29 60 0,-41-75 0,10 25 0,-14-29 0,2 0 0,20 32 0,87 125 0,-113-172 0,0 1 0,5 15 0,12 22 0,-12-33 0,1 0 0,0 0 0,31 26 0,16 19 0,-52-50 0,0 0 0,-1 1 0,7 15 0,-7-14 0,0 1 0,13 16 0,116 158 0,-65-91 0,23 36 0,-86-122 0,1-1 0,0 0 0,0-1 0,1 0 0,18 14 0,68 41 0,-80-54 0,-1 1 0,-1 1 0,0 0 0,20 24 0,16 17 0,-33-38 0,32 22 0,-42-31 0,0-1 0,0 1 0,-1 1 0,0-1 0,0 1 0,-1 0 0,6 13 0,20 26 0,-7-15 0,-13-17 0,0-1 0,1 0 0,1 0 0,23 19 0,-13-14 0,-2 1 0,-1 0 0,29 39 0,15 16 0,-52-62 0,-1 2 0,17 27 0,-21-30 0,0 0 0,1 0 0,0-1 0,1-1 0,18 17 0,7 4 0,-1 2 0,-2 1 0,43 61 0,-62-79 0,53 62 0,-21-19 0,-16-23 0,41 70 0,-3-1 0,-36-60 0,11 13 0,92 99 0,-131-155 0,0-1 0,0 1 0,0 0 0,0-1 0,0 1 0,1-1 0,-1 0 0,1 0 0,0 0 0,-1 0 0,1-1 0,0 1 0,5 0 0,-6-1 0,0-1 0,0 0 0,0 0 0,-1 0 0,1 0 0,0 0 0,0-1 0,0 1 0,0-1 0,-1 0 0,1 0 0,0 0 0,-1 0 0,1 0 0,-1 0 0,1-1 0,-1 1 0,1-1 0,-1 1 0,2-4 0,2 1 0,-1 0 0,1 0 0,0 0 0,0 1 0,0-1 0,0 1 0,1 1 0,-1-1 0,1 1 0,0 0 0,0 0 0,0 1 0,0-1 0,0 2 0,14-1 0,-12 1 0,0 1 0,0 1 0,0-1 0,-1 1 0,1 1 0,0 0 0,-1 0 0,1 0 0,-1 1 0,0 0 0,-1 0 0,11 8 0,24 13 0,1-1 0,70 28 0,-70-33 0,-24-9 0,-1 1 0,0 1 0,0 0 0,21 20 0,-19-16 0,0 0 0,34 20 0,-11-14 0,-22-12 0,-1 1 0,0 0 0,-1 1 0,0 1 0,-2 0 0,31 30 0,-39-35 0,-1 0 0,1-1 0,0 0 0,14 8 0,19 15 0,-35-25 0,0-1 0,1 1 0,-1-1 0,16 6 0,14 8 0,-11-4 0,1-1 0,1-1 0,41 13 0,-46-16 0,-1 1 0,33 19 0,-34-17 0,0-1 0,36 14 0,-41-19 0,0 1 0,0 1 0,18 12 0,-20-11 0,1-1 0,1 0 0,19 7 0,-18-8 0,0 0 0,-1 1 0,1 1 0,-2 0 0,1 1 0,-1 0 0,-1 1 0,16 16 0,59 40 0,-23-20 0,-59-42 0,1 0 0,0-1 0,0 0 0,1-1 0,-1 1 0,1-2 0,0 1 0,0-1 0,0 0 0,0 0 0,10-1 0,-5 1 0,0 1 0,1 0 0,17 6 0,1 6 0,-1 0 0,-1 3 0,30 20 0,7 4 0,-54-33 0,-1 0 0,19 17 0,-20-15 0,0-1 0,27 17 0,-13-13 0,19 10 0,78 58 0,-114-76 0,1 0 0,0-1 0,0 0 0,19 7 0,-20-8 0,1 0 0,-1 0 0,0 1 0,0 0 0,0 0 0,9 8 0,-11-7 0,1-1 0,1 0 0,-1-1 0,1 0 0,-1 0 0,1-1 0,1 0 0,-1 0 0,0-1 0,1 0 0,16 2 0,-8-1 0,35 10 0,-18 1 0,62 33 0,19 10 0,-93-49 0,0 1 0,0 2 0,-1 0 0,-1 1 0,39 28 0,-44-28 0,1-1 0,0 0 0,1-1 0,0-1 0,1 0 0,0-2 0,25 8 0,49 21 0,-60-15 0,-29-17 0,1-1 0,-1 0 0,1 0 0,0 0 0,0 0 0,0-1 0,8 3 0,-11-6 0,0 1 0,0 0 0,0-1 0,0 0 0,1 1 0,-1-1 0,0 0 0,0 0 0,0 0 0,0 0 0,-1 0 0,1 0 0,0-1 0,0 1 0,-1-1 0,1 1 0,1-3 0,20-13 0,-12 14 0,-1 0 0,1 0 0,-1 1 0,1 0 0,21 0 0,59 4 0,-40 0 0,-32 0 0,-1 1 0,1 0 0,0 1 0,-1 2 0,0-1 0,30 15 0,-29-13 0,70 35 0,-43-21 0,-38-16 0,0-1 0,0-1 0,0 1 0,0-1 0,0 0 0,1-1 0,15 3 0,14-3 0,50-2 0,-60-2 0,1 2 0,-1 1 0,1 1 0,27 5 0,-22-1 0,-1-2 0,1-2 0,53-1 0,27 1 0,-50 9 0,-48-7 0,0-1 0,19 2 0,121 10 0,-123-10 0,-21-4 0,0 1 0,0 0 0,0 1 0,0 0 0,0 0 0,0 1 0,-1 0 0,0 1 0,15 8 0,-19-8 0,1 0 0,0-1 0,0 0 0,1 0 0,-1-1 0,1 0 0,0 0 0,0-1 0,0 0 0,0-1 0,11 2 0,14-2 0,60-3 0,-31 0 0,-50 1 0,1 2 0,-1 0 0,1 0 0,-1 1 0,0 1 0,0 0 0,0 0 0,0 1 0,18 9 0,-10-5 0,1 0 0,1-2 0,0 0 0,0-1 0,0-1 0,31 1 0,144-4 0,-97-3 0,540 2 0,-619-1 0,-1-1 0,42-10 0,-21 4 0,-19 3 0,-1-1 0,-1-1 0,32-14 0,8-2 0,-40 15 0,-1-1 0,23-13 0,-25 12 0,0 1 0,34-12 0,-48 20 0,16-5 0,0-1 0,-1 0 0,33-18 0,-16 8 0,-35 17 0,1-1 0,-1 1 0,1-1 0,-1 1 0,1 0 0,-1-1 0,1 1 0,0 0 0,-1 0 0,1 0 0,-1 0 0,1 0 0,0 0 0,-1 1 0,1-1 0,-1 0 0,1 1 0,-1-1 0,1 1 0,-1 0 0,0-1 0,2 2 0,-2-1 0,-1 0 0,1 0 0,-1 0 0,1 0 0,-1 0 0,0 0 0,0 0 0,0 0 0,0 0 0,0 0 0,0 0 0,0 1 0,0-1 0,0 0 0,0 0 0,-1 0 0,1 0 0,0 0 0,-1 0 0,1 0 0,-1 0 0,1 0 0,-1 0 0,0-1 0,1 1 0,-1 0 0,-1 1 0,-23 25 0,-87 45-1365,99-62-5461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17T04:01:03.442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0 24575,'4'0'0,"7"0"0,5 0 0,4 0 0,4 0 0,2 0 0,5 0 0,-2 0-8191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039" y="0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/>
          <a:lstStyle>
            <a:lvl1pPr algn="r">
              <a:defRPr sz="1200"/>
            </a:lvl1pPr>
          </a:lstStyle>
          <a:p>
            <a:fld id="{3019E931-502E-4BD8-B2BA-ADE9B3D6A91F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8037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07" tIns="46404" rIns="92807" bIns="4640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882" y="4386382"/>
            <a:ext cx="5607050" cy="4155520"/>
          </a:xfrm>
          <a:prstGeom prst="rect">
            <a:avLst/>
          </a:prstGeom>
        </p:spPr>
        <p:txBody>
          <a:bodyPr vert="horz" lIns="92807" tIns="46404" rIns="92807" bIns="4640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1161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039" y="8771161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 anchor="b"/>
          <a:lstStyle>
            <a:lvl1pPr algn="r">
              <a:defRPr sz="1200"/>
            </a:lvl1pPr>
          </a:lstStyle>
          <a:p>
            <a:fld id="{5C9290D6-8B2F-41C3-BC07-D9FA90E314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89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0CD02-C9EA-4E0D-8A9C-6ECDA4FC10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D91191-C6DC-420E-8888-2FAA466DB8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9248AB-000E-488C-B430-49B47E7BB2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8D2A32-D363-429F-BF45-EBA3E4B05F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85D3B-AB12-4DDF-B841-35D09249C1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297906-8E86-488E-9A79-C6B3116B62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46A072-D37E-45D0-893E-F026A12BAF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E5D1D4-086E-4D6B-8418-3182586CF0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EA9DAB-BD10-4FF5-9161-4F898DB3C9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871E9F-DA12-42D1-987C-09D13C83D6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7C6BCB-8963-474B-BC00-ED40907EDF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69166FC-F44D-4F1E-B996-D589964557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customXml" Target="../ink/ink4.xml"/><Relationship Id="rId18" Type="http://schemas.openxmlformats.org/officeDocument/2006/relationships/customXml" Target="../ink/ink6.xml"/><Relationship Id="rId26" Type="http://schemas.openxmlformats.org/officeDocument/2006/relationships/image" Target="../media/image62.png"/><Relationship Id="rId3" Type="http://schemas.openxmlformats.org/officeDocument/2006/relationships/image" Target="../media/image45.png"/><Relationship Id="rId21" Type="http://schemas.openxmlformats.org/officeDocument/2006/relationships/image" Target="../media/image57.png"/><Relationship Id="rId7" Type="http://schemas.openxmlformats.org/officeDocument/2006/relationships/image" Target="../media/image49.png"/><Relationship Id="rId12" Type="http://schemas.openxmlformats.org/officeDocument/2006/relationships/customXml" Target="../ink/ink3.xml"/><Relationship Id="rId17" Type="http://schemas.openxmlformats.org/officeDocument/2006/relationships/image" Target="../media/image54.png"/><Relationship Id="rId25" Type="http://schemas.openxmlformats.org/officeDocument/2006/relationships/image" Target="../media/image61.png"/><Relationship Id="rId2" Type="http://schemas.openxmlformats.org/officeDocument/2006/relationships/image" Target="../media/image44.png"/><Relationship Id="rId16" Type="http://schemas.openxmlformats.org/officeDocument/2006/relationships/image" Target="../media/image53.png"/><Relationship Id="rId20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customXml" Target="../ink/ink2.xml"/><Relationship Id="rId24" Type="http://schemas.openxmlformats.org/officeDocument/2006/relationships/image" Target="../media/image60.png"/><Relationship Id="rId5" Type="http://schemas.openxmlformats.org/officeDocument/2006/relationships/image" Target="../media/image47.png"/><Relationship Id="rId15" Type="http://schemas.openxmlformats.org/officeDocument/2006/relationships/image" Target="../media/image52.png"/><Relationship Id="rId23" Type="http://schemas.openxmlformats.org/officeDocument/2006/relationships/image" Target="../media/image59.png"/><Relationship Id="rId10" Type="http://schemas.openxmlformats.org/officeDocument/2006/relationships/image" Target="../media/image51.png"/><Relationship Id="rId19" Type="http://schemas.openxmlformats.org/officeDocument/2006/relationships/image" Target="../media/image55.png"/><Relationship Id="rId4" Type="http://schemas.openxmlformats.org/officeDocument/2006/relationships/image" Target="../media/image46.png"/><Relationship Id="rId9" Type="http://schemas.openxmlformats.org/officeDocument/2006/relationships/customXml" Target="../ink/ink1.xml"/><Relationship Id="rId14" Type="http://schemas.openxmlformats.org/officeDocument/2006/relationships/customXml" Target="../ink/ink5.xml"/><Relationship Id="rId22" Type="http://schemas.openxmlformats.org/officeDocument/2006/relationships/image" Target="../media/image58.png"/><Relationship Id="rId27" Type="http://schemas.openxmlformats.org/officeDocument/2006/relationships/image" Target="../media/image6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13" Type="http://schemas.openxmlformats.org/officeDocument/2006/relationships/image" Target="../media/image90.png"/><Relationship Id="rId3" Type="http://schemas.openxmlformats.org/officeDocument/2006/relationships/image" Target="../media/image80.png"/><Relationship Id="rId7" Type="http://schemas.openxmlformats.org/officeDocument/2006/relationships/image" Target="../media/image84.png"/><Relationship Id="rId12" Type="http://schemas.openxmlformats.org/officeDocument/2006/relationships/image" Target="../media/image89.png"/><Relationship Id="rId17" Type="http://schemas.openxmlformats.org/officeDocument/2006/relationships/image" Target="../media/image73.png"/><Relationship Id="rId2" Type="http://schemas.openxmlformats.org/officeDocument/2006/relationships/image" Target="../media/image64.png"/><Relationship Id="rId16" Type="http://schemas.openxmlformats.org/officeDocument/2006/relationships/image" Target="../media/image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.png"/><Relationship Id="rId11" Type="http://schemas.openxmlformats.org/officeDocument/2006/relationships/image" Target="../media/image88.png"/><Relationship Id="rId5" Type="http://schemas.openxmlformats.org/officeDocument/2006/relationships/image" Target="../media/image82.png"/><Relationship Id="rId15" Type="http://schemas.openxmlformats.org/officeDocument/2006/relationships/image" Target="../media/image92.png"/><Relationship Id="rId10" Type="http://schemas.openxmlformats.org/officeDocument/2006/relationships/image" Target="../media/image87.png"/><Relationship Id="rId4" Type="http://schemas.openxmlformats.org/officeDocument/2006/relationships/image" Target="../media/image81.png"/><Relationship Id="rId9" Type="http://schemas.openxmlformats.org/officeDocument/2006/relationships/image" Target="../media/image86.png"/><Relationship Id="rId14" Type="http://schemas.openxmlformats.org/officeDocument/2006/relationships/image" Target="../media/image9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13" Type="http://schemas.openxmlformats.org/officeDocument/2006/relationships/customXml" Target="../ink/ink11.xml"/><Relationship Id="rId18" Type="http://schemas.openxmlformats.org/officeDocument/2006/relationships/image" Target="../media/image105.png"/><Relationship Id="rId3" Type="http://schemas.openxmlformats.org/officeDocument/2006/relationships/image" Target="../media/image96.png"/><Relationship Id="rId7" Type="http://schemas.openxmlformats.org/officeDocument/2006/relationships/customXml" Target="../ink/ink8.xml"/><Relationship Id="rId12" Type="http://schemas.openxmlformats.org/officeDocument/2006/relationships/image" Target="../media/image101.png"/><Relationship Id="rId17" Type="http://schemas.openxmlformats.org/officeDocument/2006/relationships/image" Target="../media/image104.png"/><Relationship Id="rId2" Type="http://schemas.openxmlformats.org/officeDocument/2006/relationships/image" Target="../media/image95.png"/><Relationship Id="rId16" Type="http://schemas.openxmlformats.org/officeDocument/2006/relationships/image" Target="../media/image1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8.png"/><Relationship Id="rId11" Type="http://schemas.openxmlformats.org/officeDocument/2006/relationships/customXml" Target="../ink/ink10.xml"/><Relationship Id="rId5" Type="http://schemas.openxmlformats.org/officeDocument/2006/relationships/customXml" Target="../ink/ink7.xml"/><Relationship Id="rId15" Type="http://schemas.openxmlformats.org/officeDocument/2006/relationships/customXml" Target="../ink/ink12.xml"/><Relationship Id="rId10" Type="http://schemas.openxmlformats.org/officeDocument/2006/relationships/image" Target="../media/image100.png"/><Relationship Id="rId19" Type="http://schemas.openxmlformats.org/officeDocument/2006/relationships/image" Target="../media/image106.png"/><Relationship Id="rId4" Type="http://schemas.openxmlformats.org/officeDocument/2006/relationships/image" Target="../media/image97.png"/><Relationship Id="rId9" Type="http://schemas.openxmlformats.org/officeDocument/2006/relationships/customXml" Target="../ink/ink9.xml"/><Relationship Id="rId14" Type="http://schemas.openxmlformats.org/officeDocument/2006/relationships/image" Target="../media/image10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.png"/><Relationship Id="rId2" Type="http://schemas.openxmlformats.org/officeDocument/2006/relationships/image" Target="../media/image10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png"/><Relationship Id="rId3" Type="http://schemas.openxmlformats.org/officeDocument/2006/relationships/image" Target="../media/image109.png"/><Relationship Id="rId7" Type="http://schemas.openxmlformats.org/officeDocument/2006/relationships/image" Target="../media/image113.png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2.png"/><Relationship Id="rId5" Type="http://schemas.openxmlformats.org/officeDocument/2006/relationships/image" Target="../media/image111.png"/><Relationship Id="rId4" Type="http://schemas.openxmlformats.org/officeDocument/2006/relationships/image" Target="../media/image110.png"/><Relationship Id="rId9" Type="http://schemas.openxmlformats.org/officeDocument/2006/relationships/image" Target="../media/image11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png"/><Relationship Id="rId13" Type="http://schemas.openxmlformats.org/officeDocument/2006/relationships/image" Target="../media/image128.png"/><Relationship Id="rId3" Type="http://schemas.openxmlformats.org/officeDocument/2006/relationships/image" Target="../media/image118.png"/><Relationship Id="rId7" Type="http://schemas.openxmlformats.org/officeDocument/2006/relationships/image" Target="../media/image122.png"/><Relationship Id="rId12" Type="http://schemas.openxmlformats.org/officeDocument/2006/relationships/image" Target="../media/image127.png"/><Relationship Id="rId2" Type="http://schemas.openxmlformats.org/officeDocument/2006/relationships/image" Target="../media/image1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1.png"/><Relationship Id="rId11" Type="http://schemas.openxmlformats.org/officeDocument/2006/relationships/image" Target="../media/image126.png"/><Relationship Id="rId5" Type="http://schemas.openxmlformats.org/officeDocument/2006/relationships/image" Target="../media/image120.png"/><Relationship Id="rId15" Type="http://schemas.openxmlformats.org/officeDocument/2006/relationships/image" Target="../media/image116.png"/><Relationship Id="rId10" Type="http://schemas.openxmlformats.org/officeDocument/2006/relationships/image" Target="../media/image125.png"/><Relationship Id="rId4" Type="http://schemas.openxmlformats.org/officeDocument/2006/relationships/image" Target="../media/image119.png"/><Relationship Id="rId9" Type="http://schemas.openxmlformats.org/officeDocument/2006/relationships/image" Target="../media/image124.png"/><Relationship Id="rId14" Type="http://schemas.openxmlformats.org/officeDocument/2006/relationships/image" Target="../media/image12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png"/><Relationship Id="rId13" Type="http://schemas.openxmlformats.org/officeDocument/2006/relationships/image" Target="../media/image142.png"/><Relationship Id="rId18" Type="http://schemas.openxmlformats.org/officeDocument/2006/relationships/image" Target="../media/image147.png"/><Relationship Id="rId3" Type="http://schemas.openxmlformats.org/officeDocument/2006/relationships/image" Target="../media/image132.png"/><Relationship Id="rId7" Type="http://schemas.openxmlformats.org/officeDocument/2006/relationships/image" Target="../media/image136.png"/><Relationship Id="rId12" Type="http://schemas.openxmlformats.org/officeDocument/2006/relationships/image" Target="../media/image141.png"/><Relationship Id="rId17" Type="http://schemas.openxmlformats.org/officeDocument/2006/relationships/image" Target="../media/image146.png"/><Relationship Id="rId2" Type="http://schemas.openxmlformats.org/officeDocument/2006/relationships/image" Target="../media/image131.png"/><Relationship Id="rId16" Type="http://schemas.openxmlformats.org/officeDocument/2006/relationships/image" Target="../media/image145.png"/><Relationship Id="rId20" Type="http://schemas.openxmlformats.org/officeDocument/2006/relationships/image" Target="../media/image1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.png"/><Relationship Id="rId11" Type="http://schemas.openxmlformats.org/officeDocument/2006/relationships/image" Target="../media/image140.png"/><Relationship Id="rId5" Type="http://schemas.openxmlformats.org/officeDocument/2006/relationships/image" Target="../media/image134.png"/><Relationship Id="rId15" Type="http://schemas.openxmlformats.org/officeDocument/2006/relationships/image" Target="../media/image144.png"/><Relationship Id="rId10" Type="http://schemas.openxmlformats.org/officeDocument/2006/relationships/image" Target="../media/image139.png"/><Relationship Id="rId19" Type="http://schemas.openxmlformats.org/officeDocument/2006/relationships/image" Target="../media/image148.png"/><Relationship Id="rId4" Type="http://schemas.openxmlformats.org/officeDocument/2006/relationships/image" Target="../media/image133.png"/><Relationship Id="rId9" Type="http://schemas.openxmlformats.org/officeDocument/2006/relationships/image" Target="../media/image138.png"/><Relationship Id="rId14" Type="http://schemas.openxmlformats.org/officeDocument/2006/relationships/image" Target="../media/image14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6.png"/><Relationship Id="rId13" Type="http://schemas.openxmlformats.org/officeDocument/2006/relationships/image" Target="../media/image161.png"/><Relationship Id="rId3" Type="http://schemas.openxmlformats.org/officeDocument/2006/relationships/image" Target="../media/image151.png"/><Relationship Id="rId7" Type="http://schemas.openxmlformats.org/officeDocument/2006/relationships/image" Target="../media/image155.png"/><Relationship Id="rId12" Type="http://schemas.openxmlformats.org/officeDocument/2006/relationships/image" Target="../media/image160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4.png"/><Relationship Id="rId11" Type="http://schemas.openxmlformats.org/officeDocument/2006/relationships/image" Target="../media/image159.png"/><Relationship Id="rId5" Type="http://schemas.openxmlformats.org/officeDocument/2006/relationships/image" Target="../media/image153.png"/><Relationship Id="rId15" Type="http://schemas.openxmlformats.org/officeDocument/2006/relationships/image" Target="../media/image163.png"/><Relationship Id="rId10" Type="http://schemas.openxmlformats.org/officeDocument/2006/relationships/image" Target="../media/image158.png"/><Relationship Id="rId4" Type="http://schemas.openxmlformats.org/officeDocument/2006/relationships/image" Target="../media/image152.png"/><Relationship Id="rId9" Type="http://schemas.openxmlformats.org/officeDocument/2006/relationships/image" Target="../media/image157.png"/><Relationship Id="rId14" Type="http://schemas.openxmlformats.org/officeDocument/2006/relationships/image" Target="../media/image16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18" Type="http://schemas.openxmlformats.org/officeDocument/2006/relationships/customXml" Target="../ink/ink13.xml"/><Relationship Id="rId26" Type="http://schemas.openxmlformats.org/officeDocument/2006/relationships/customXml" Target="../ink/ink17.xml"/><Relationship Id="rId3" Type="http://schemas.openxmlformats.org/officeDocument/2006/relationships/image" Target="../media/image165.png"/><Relationship Id="rId21" Type="http://schemas.openxmlformats.org/officeDocument/2006/relationships/image" Target="../media/image176.png"/><Relationship Id="rId7" Type="http://schemas.openxmlformats.org/officeDocument/2006/relationships/image" Target="../media/image169.png"/><Relationship Id="rId17" Type="http://schemas.openxmlformats.org/officeDocument/2006/relationships/image" Target="../media/image174.png"/><Relationship Id="rId25" Type="http://schemas.openxmlformats.org/officeDocument/2006/relationships/image" Target="../media/image178.png"/><Relationship Id="rId2" Type="http://schemas.openxmlformats.org/officeDocument/2006/relationships/image" Target="../media/image164.png"/><Relationship Id="rId16" Type="http://schemas.openxmlformats.org/officeDocument/2006/relationships/image" Target="../media/image173.png"/><Relationship Id="rId20" Type="http://schemas.openxmlformats.org/officeDocument/2006/relationships/customXml" Target="../ink/ink14.xml"/><Relationship Id="rId29" Type="http://schemas.openxmlformats.org/officeDocument/2006/relationships/image" Target="../media/image1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8.png"/><Relationship Id="rId24" Type="http://schemas.openxmlformats.org/officeDocument/2006/relationships/customXml" Target="../ink/ink16.xml"/><Relationship Id="rId32" Type="http://schemas.openxmlformats.org/officeDocument/2006/relationships/image" Target="../media/image182.png"/><Relationship Id="rId5" Type="http://schemas.openxmlformats.org/officeDocument/2006/relationships/image" Target="../media/image167.png"/><Relationship Id="rId15" Type="http://schemas.openxmlformats.org/officeDocument/2006/relationships/image" Target="../media/image52.png"/><Relationship Id="rId23" Type="http://schemas.openxmlformats.org/officeDocument/2006/relationships/image" Target="../media/image177.png"/><Relationship Id="rId28" Type="http://schemas.openxmlformats.org/officeDocument/2006/relationships/customXml" Target="../ink/ink18.xml"/><Relationship Id="rId10" Type="http://schemas.openxmlformats.org/officeDocument/2006/relationships/image" Target="../media/image172.png"/><Relationship Id="rId19" Type="http://schemas.openxmlformats.org/officeDocument/2006/relationships/image" Target="../media/image175.png"/><Relationship Id="rId31" Type="http://schemas.openxmlformats.org/officeDocument/2006/relationships/image" Target="../media/image181.png"/><Relationship Id="rId4" Type="http://schemas.openxmlformats.org/officeDocument/2006/relationships/image" Target="../media/image166.png"/><Relationship Id="rId9" Type="http://schemas.openxmlformats.org/officeDocument/2006/relationships/image" Target="../media/image171.png"/><Relationship Id="rId22" Type="http://schemas.openxmlformats.org/officeDocument/2006/relationships/customXml" Target="../ink/ink15.xml"/><Relationship Id="rId27" Type="http://schemas.openxmlformats.org/officeDocument/2006/relationships/image" Target="../media/image179.png"/><Relationship Id="rId30" Type="http://schemas.openxmlformats.org/officeDocument/2006/relationships/customXml" Target="../ink/ink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4.png"/><Relationship Id="rId7" Type="http://schemas.openxmlformats.org/officeDocument/2006/relationships/image" Target="../media/image188.png"/><Relationship Id="rId2" Type="http://schemas.openxmlformats.org/officeDocument/2006/relationships/image" Target="../media/image18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7.png"/><Relationship Id="rId5" Type="http://schemas.openxmlformats.org/officeDocument/2006/relationships/image" Target="../media/image186.png"/><Relationship Id="rId4" Type="http://schemas.openxmlformats.org/officeDocument/2006/relationships/image" Target="../media/image18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76.png"/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12" Type="http://schemas.openxmlformats.org/officeDocument/2006/relationships/image" Target="../media/image75.png"/><Relationship Id="rId2" Type="http://schemas.openxmlformats.org/officeDocument/2006/relationships/image" Target="../media/image65.png"/><Relationship Id="rId16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11" Type="http://schemas.openxmlformats.org/officeDocument/2006/relationships/image" Target="../media/image74.png"/><Relationship Id="rId5" Type="http://schemas.openxmlformats.org/officeDocument/2006/relationships/image" Target="../media/image68.png"/><Relationship Id="rId15" Type="http://schemas.openxmlformats.org/officeDocument/2006/relationships/image" Target="../media/image78.png"/><Relationship Id="rId10" Type="http://schemas.openxmlformats.org/officeDocument/2006/relationships/image" Target="../media/image1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Relationship Id="rId14" Type="http://schemas.openxmlformats.org/officeDocument/2006/relationships/image" Target="../media/image77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3EE3962-9D76-4A64-A946-25B9ADA30046}"/>
              </a:ext>
            </a:extLst>
          </p:cNvPr>
          <p:cNvSpPr txBox="1"/>
          <p:nvPr/>
        </p:nvSpPr>
        <p:spPr>
          <a:xfrm>
            <a:off x="2514600" y="533400"/>
            <a:ext cx="3200400" cy="1561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b="1" dirty="0"/>
              <a:t>Chapter 7</a:t>
            </a:r>
          </a:p>
          <a:p>
            <a:pPr algn="ctr">
              <a:lnSpc>
                <a:spcPct val="200000"/>
              </a:lnSpc>
            </a:pPr>
            <a:r>
              <a:rPr lang="en-US" sz="2800" b="1" dirty="0"/>
              <a:t>Quantum Statistics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565499-9151-41B6-8921-FC06527C5A4F}"/>
              </a:ext>
            </a:extLst>
          </p:cNvPr>
          <p:cNvSpPr txBox="1"/>
          <p:nvPr/>
        </p:nvSpPr>
        <p:spPr>
          <a:xfrm>
            <a:off x="838200" y="2438400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In Boltzmann statistics, small system was assumed to be in good thermal contact with reservoir </a:t>
            </a:r>
            <a:r>
              <a:rPr lang="en-US" sz="1800" dirty="0">
                <a:sym typeface="Wingdings" panose="05000000000000000000" pitchFamily="2" charset="2"/>
              </a:rPr>
              <a:t> exchange of energy was allowed and as a result</a:t>
            </a:r>
          </a:p>
          <a:p>
            <a:pPr algn="ctr"/>
            <a:r>
              <a:rPr lang="en-US" sz="1800" dirty="0">
                <a:sym typeface="Wingdings" panose="05000000000000000000" pitchFamily="2" charset="2"/>
              </a:rPr>
              <a:t>Temperature of the system = Temperature of the reservoir</a:t>
            </a:r>
          </a:p>
          <a:p>
            <a:r>
              <a:rPr lang="en-US" sz="1800" dirty="0">
                <a:sym typeface="Wingdings" panose="05000000000000000000" pitchFamily="2" charset="2"/>
              </a:rPr>
              <a:t>System was not allowed to exchange particles with the environment (reservoir)</a:t>
            </a:r>
            <a:endParaRPr lang="en-US" sz="1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25661A-EFD9-41C6-86B8-9D5EC4E621BB}"/>
              </a:ext>
            </a:extLst>
          </p:cNvPr>
          <p:cNvSpPr txBox="1"/>
          <p:nvPr/>
        </p:nvSpPr>
        <p:spPr>
          <a:xfrm>
            <a:off x="1828800" y="38862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It is useful to consider a system that can exchange particles with the environment too.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4821A8-B399-4581-BAF7-B163C7DFEC08}"/>
              </a:ext>
            </a:extLst>
          </p:cNvPr>
          <p:cNvSpPr txBox="1"/>
          <p:nvPr/>
        </p:nvSpPr>
        <p:spPr>
          <a:xfrm>
            <a:off x="1981200" y="4953000"/>
            <a:ext cx="4724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In this chapter we will consider good Thermal and Diffusive contact</a:t>
            </a:r>
          </a:p>
        </p:txBody>
      </p:sp>
    </p:spTree>
    <p:extLst>
      <p:ext uri="{BB962C8B-B14F-4D97-AF65-F5344CB8AC3E}">
        <p14:creationId xmlns:p14="http://schemas.microsoft.com/office/powerpoint/2010/main" val="317648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D1FCBD0-C4C6-43F4-A3DB-82BF508CAAB7}"/>
              </a:ext>
            </a:extLst>
          </p:cNvPr>
          <p:cNvSpPr txBox="1"/>
          <p:nvPr/>
        </p:nvSpPr>
        <p:spPr>
          <a:xfrm>
            <a:off x="228600" y="180945"/>
            <a:ext cx="1600200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Fermions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49E15BB-4A02-4C52-9524-BCF26FA2497B}"/>
                  </a:ext>
                </a:extLst>
              </p:cNvPr>
              <p:cNvSpPr txBox="1"/>
              <p:nvPr/>
            </p:nvSpPr>
            <p:spPr>
              <a:xfrm>
                <a:off x="5437999" y="533400"/>
                <a:ext cx="1773206" cy="804003"/>
              </a:xfrm>
              <a:prstGeom prst="rect">
                <a:avLst/>
              </a:prstGeom>
              <a:noFill/>
              <a:ln w="15875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ba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800" dirty="0"/>
                            <m:t> </m:t>
                          </m:r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𝜖</m:t>
                                      </m:r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−</m:t>
                                      </m:r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𝜇</m:t>
                                      </m:r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8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49E15BB-4A02-4C52-9524-BCF26FA249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7999" y="533400"/>
                <a:ext cx="1773206" cy="80400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58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55551582-D106-484C-9BBB-A12471DF426E}"/>
              </a:ext>
            </a:extLst>
          </p:cNvPr>
          <p:cNvSpPr txBox="1"/>
          <p:nvPr/>
        </p:nvSpPr>
        <p:spPr>
          <a:xfrm>
            <a:off x="4038600" y="211723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Fermi-Dirac distribution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0749A67-CBA1-49D3-9C07-58167E0F01FA}"/>
                  </a:ext>
                </a:extLst>
              </p:cNvPr>
              <p:cNvSpPr txBox="1"/>
              <p:nvPr/>
            </p:nvSpPr>
            <p:spPr>
              <a:xfrm>
                <a:off x="403974" y="709654"/>
                <a:ext cx="1295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As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0749A67-CBA1-49D3-9C07-58167E0F01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974" y="709654"/>
                <a:ext cx="1295400" cy="369332"/>
              </a:xfrm>
              <a:prstGeom prst="rect">
                <a:avLst/>
              </a:prstGeom>
              <a:blipFill>
                <a:blip r:embed="rId3"/>
                <a:stretch>
                  <a:fillRect l="-375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25C7DF5-2C8E-4508-8083-D3BA86BCD0F7}"/>
                  </a:ext>
                </a:extLst>
              </p:cNvPr>
              <p:cNvSpPr txBox="1"/>
              <p:nvPr/>
            </p:nvSpPr>
            <p:spPr>
              <a:xfrm>
                <a:off x="926690" y="1078986"/>
                <a:ext cx="15117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ea typeface="Cambria Math" panose="02040503050406030204" pitchFamily="18" charset="0"/>
                  </a:rPr>
                  <a:t>If   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25C7DF5-2C8E-4508-8083-D3BA86BCD0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690" y="1078986"/>
                <a:ext cx="1511710" cy="369332"/>
              </a:xfrm>
              <a:prstGeom prst="rect">
                <a:avLst/>
              </a:prstGeom>
              <a:blipFill>
                <a:blip r:embed="rId4"/>
                <a:stretch>
                  <a:fillRect l="-3226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A21FC18-84B5-4CA3-90F4-CD8BD50B0D1A}"/>
                  </a:ext>
                </a:extLst>
              </p:cNvPr>
              <p:cNvSpPr txBox="1"/>
              <p:nvPr/>
            </p:nvSpPr>
            <p:spPr>
              <a:xfrm>
                <a:off x="2541259" y="1078986"/>
                <a:ext cx="1219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bar>
                      <m:r>
                        <a:rPr lang="en-US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A21FC18-84B5-4CA3-90F4-CD8BD50B0D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1259" y="1078986"/>
                <a:ext cx="121920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7EDF9D3-0BAB-4F8A-9531-E071F07F0103}"/>
                  </a:ext>
                </a:extLst>
              </p:cNvPr>
              <p:cNvSpPr txBox="1"/>
              <p:nvPr/>
            </p:nvSpPr>
            <p:spPr>
              <a:xfrm>
                <a:off x="902866" y="1531511"/>
                <a:ext cx="15117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ea typeface="Cambria Math" panose="02040503050406030204" pitchFamily="18" charset="0"/>
                  </a:rPr>
                  <a:t>If   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7EDF9D3-0BAB-4F8A-9531-E071F07F0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866" y="1531511"/>
                <a:ext cx="1511710" cy="369332"/>
              </a:xfrm>
              <a:prstGeom prst="rect">
                <a:avLst/>
              </a:prstGeom>
              <a:blipFill>
                <a:blip r:embed="rId6"/>
                <a:stretch>
                  <a:fillRect l="-322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D3B10B5-23C8-44AB-94DE-B59FD109BAD7}"/>
                  </a:ext>
                </a:extLst>
              </p:cNvPr>
              <p:cNvSpPr txBox="1"/>
              <p:nvPr/>
            </p:nvSpPr>
            <p:spPr>
              <a:xfrm>
                <a:off x="2541259" y="1531511"/>
                <a:ext cx="1219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bar>
                      <m:r>
                        <a:rPr lang="en-US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D3B10B5-23C8-44AB-94DE-B59FD109B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1259" y="1531511"/>
                <a:ext cx="12192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56CDEA7-5341-42F5-BE08-B6F7474EC188}"/>
                  </a:ext>
                </a:extLst>
              </p:cNvPr>
              <p:cNvSpPr txBox="1"/>
              <p:nvPr/>
            </p:nvSpPr>
            <p:spPr>
              <a:xfrm>
                <a:off x="4038600" y="1317738"/>
                <a:ext cx="4343400" cy="92333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At low temperature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The states with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1800" dirty="0"/>
                  <a:t> tend to be occupied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The states with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1800" dirty="0"/>
                  <a:t> tend to be vacant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56CDEA7-5341-42F5-BE08-B6F7474EC1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317738"/>
                <a:ext cx="4343400" cy="923330"/>
              </a:xfrm>
              <a:prstGeom prst="rect">
                <a:avLst/>
              </a:prstGeom>
              <a:blipFill>
                <a:blip r:embed="rId8"/>
                <a:stretch>
                  <a:fillRect l="-1120" t="-2597" r="-1261" b="-8442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oup 41">
            <a:extLst>
              <a:ext uri="{FF2B5EF4-FFF2-40B4-BE49-F238E27FC236}">
                <a16:creationId xmlns:a16="http://schemas.microsoft.com/office/drawing/2014/main" id="{33DA37A0-ACB3-4E75-B1CE-9C5666B2B30D}"/>
              </a:ext>
            </a:extLst>
          </p:cNvPr>
          <p:cNvGrpSpPr/>
          <p:nvPr/>
        </p:nvGrpSpPr>
        <p:grpSpPr>
          <a:xfrm>
            <a:off x="7472261" y="4669901"/>
            <a:ext cx="360" cy="360"/>
            <a:chOff x="7472261" y="4669901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23810FEB-4558-4F16-93CB-A7FD5F8C469A}"/>
                    </a:ext>
                  </a:extLst>
                </p14:cNvPr>
                <p14:cNvContentPartPr/>
                <p14:nvPr/>
              </p14:nvContentPartPr>
              <p14:xfrm>
                <a:off x="7472261" y="4669901"/>
                <a:ext cx="360" cy="36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23810FEB-4558-4F16-93CB-A7FD5F8C469A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463261" y="4660901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9FE0E30E-4331-4D56-B63E-199D0BF40A98}"/>
                    </a:ext>
                  </a:extLst>
                </p14:cNvPr>
                <p14:cNvContentPartPr/>
                <p14:nvPr/>
              </p14:nvContentPartPr>
              <p14:xfrm>
                <a:off x="7472261" y="4669901"/>
                <a:ext cx="360" cy="36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9FE0E30E-4331-4D56-B63E-199D0BF40A98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463261" y="4660901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F5742DE7-B350-4EEF-AC2D-64200FA3BB71}"/>
                    </a:ext>
                  </a:extLst>
                </p14:cNvPr>
                <p14:cNvContentPartPr/>
                <p14:nvPr/>
              </p14:nvContentPartPr>
              <p14:xfrm>
                <a:off x="7472261" y="4669901"/>
                <a:ext cx="360" cy="36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F5742DE7-B350-4EEF-AC2D-64200FA3BB71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463261" y="4660901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666A7A9F-3143-487A-AAE9-567D3567DB52}"/>
                    </a:ext>
                  </a:extLst>
                </p14:cNvPr>
                <p14:cNvContentPartPr/>
                <p14:nvPr/>
              </p14:nvContentPartPr>
              <p14:xfrm>
                <a:off x="7472261" y="4669901"/>
                <a:ext cx="360" cy="36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666A7A9F-3143-487A-AAE9-567D3567DB52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463261" y="4660901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3ABA3A1C-7525-4287-935D-0C792A98D454}"/>
                    </a:ext>
                  </a:extLst>
                </p14:cNvPr>
                <p14:cNvContentPartPr/>
                <p14:nvPr/>
              </p14:nvContentPartPr>
              <p14:xfrm>
                <a:off x="7472261" y="4669901"/>
                <a:ext cx="360" cy="36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3ABA3A1C-7525-4287-935D-0C792A98D454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463261" y="4660901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F2494A12-AEF5-4D3A-83E4-5AED93CA02F8}"/>
              </a:ext>
            </a:extLst>
          </p:cNvPr>
          <p:cNvGrpSpPr/>
          <p:nvPr/>
        </p:nvGrpSpPr>
        <p:grpSpPr>
          <a:xfrm>
            <a:off x="685800" y="1900843"/>
            <a:ext cx="3072200" cy="1510292"/>
            <a:chOff x="685800" y="1900843"/>
            <a:chExt cx="3072200" cy="1510292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67F28E1-B092-4395-89A2-2304C33C4C1E}"/>
                </a:ext>
              </a:extLst>
            </p:cNvPr>
            <p:cNvCxnSpPr/>
            <p:nvPr/>
          </p:nvCxnSpPr>
          <p:spPr>
            <a:xfrm>
              <a:off x="1219200" y="1900843"/>
              <a:ext cx="0" cy="1223357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B17F981B-3E56-4AAD-B978-EE04B0076C06}"/>
                </a:ext>
              </a:extLst>
            </p:cNvPr>
            <p:cNvCxnSpPr/>
            <p:nvPr/>
          </p:nvCxnSpPr>
          <p:spPr>
            <a:xfrm>
              <a:off x="1219200" y="3124200"/>
              <a:ext cx="1600200" cy="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5A83651-7233-47F1-9B0C-0F67ADD16EB3}"/>
                </a:ext>
              </a:extLst>
            </p:cNvPr>
            <p:cNvCxnSpPr/>
            <p:nvPr/>
          </p:nvCxnSpPr>
          <p:spPr>
            <a:xfrm>
              <a:off x="1219200" y="2241068"/>
              <a:ext cx="9144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52B7A11-89E8-4BB3-B09D-32D950946200}"/>
                </a:ext>
              </a:extLst>
            </p:cNvPr>
            <p:cNvCxnSpPr>
              <a:cxnSpLocks/>
            </p:cNvCxnSpPr>
            <p:nvPr/>
          </p:nvCxnSpPr>
          <p:spPr>
            <a:xfrm>
              <a:off x="2133600" y="2241068"/>
              <a:ext cx="0" cy="8831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9427231-8B69-4A3D-A3FB-CBE2B59AA4B5}"/>
                </a:ext>
              </a:extLst>
            </p:cNvPr>
            <p:cNvSpPr txBox="1"/>
            <p:nvPr/>
          </p:nvSpPr>
          <p:spPr>
            <a:xfrm>
              <a:off x="926690" y="2087179"/>
              <a:ext cx="3047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9061706B-731E-42EF-A1DB-DEF177BE8C96}"/>
                    </a:ext>
                  </a:extLst>
                </p:cNvPr>
                <p:cNvSpPr txBox="1"/>
                <p:nvPr/>
              </p:nvSpPr>
              <p:spPr>
                <a:xfrm>
                  <a:off x="2895600" y="3048000"/>
                  <a:ext cx="30479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9061706B-731E-42EF-A1DB-DEF177BE8C9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95600" y="3048000"/>
                  <a:ext cx="304799" cy="338554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56EE9549-83AE-4584-B8B5-73E0D1A38201}"/>
                    </a:ext>
                  </a:extLst>
                </p:cNvPr>
                <p:cNvSpPr txBox="1"/>
                <p:nvPr/>
              </p:nvSpPr>
              <p:spPr>
                <a:xfrm>
                  <a:off x="1779260" y="3072581"/>
                  <a:ext cx="76199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56EE9549-83AE-4584-B8B5-73E0D1A3820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79260" y="3072581"/>
                  <a:ext cx="761999" cy="338554"/>
                </a:xfrm>
                <a:prstGeom prst="rect">
                  <a:avLst/>
                </a:prstGeom>
                <a:blipFill>
                  <a:blip r:embed="rId16"/>
                  <a:stretch>
                    <a:fillRect b="-178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0D4ECA2D-A32C-48AB-974B-DD0D72F5598E}"/>
                    </a:ext>
                  </a:extLst>
                </p:cNvPr>
                <p:cNvSpPr txBox="1"/>
                <p:nvPr/>
              </p:nvSpPr>
              <p:spPr>
                <a:xfrm>
                  <a:off x="685800" y="2394956"/>
                  <a:ext cx="21705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ar>
                          <m:barPr>
                            <m:pos m:val="top"/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ba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0D4ECA2D-A32C-48AB-974B-DD0D72F5598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5800" y="2394956"/>
                  <a:ext cx="217059" cy="338554"/>
                </a:xfrm>
                <a:prstGeom prst="rect">
                  <a:avLst/>
                </a:prstGeom>
                <a:blipFill>
                  <a:blip r:embed="rId17"/>
                  <a:stretch>
                    <a:fillRect r="-2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0C880B1-5859-4DE5-9509-677319C1CFB5}"/>
                </a:ext>
              </a:extLst>
            </p:cNvPr>
            <p:cNvSpPr txBox="1"/>
            <p:nvPr/>
          </p:nvSpPr>
          <p:spPr>
            <a:xfrm>
              <a:off x="2856647" y="2373355"/>
              <a:ext cx="90135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>
                  <a:solidFill>
                    <a:schemeClr val="accent1"/>
                  </a:solidFill>
                </a:rPr>
                <a:t>T = 0 K</a:t>
              </a:r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3E846BB7-6E52-49C9-A3D7-4EB6B6C65D4C}"/>
                    </a:ext>
                  </a:extLst>
                </p14:cNvPr>
                <p14:cNvContentPartPr/>
                <p14:nvPr/>
              </p14:nvContentPartPr>
              <p14:xfrm>
                <a:off x="1248581" y="2251061"/>
                <a:ext cx="1292760" cy="84420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3E846BB7-6E52-49C9-A3D7-4EB6B6C65D4C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244261" y="2246741"/>
                  <a:ext cx="1301400" cy="85284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0C0A648E-F671-4158-BB32-C915FFF52464}"/>
              </a:ext>
            </a:extLst>
          </p:cNvPr>
          <p:cNvSpPr txBox="1"/>
          <p:nvPr/>
        </p:nvSpPr>
        <p:spPr>
          <a:xfrm>
            <a:off x="2895600" y="2733510"/>
            <a:ext cx="1292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Higher </a:t>
            </a:r>
            <a:r>
              <a:rPr lang="en-US" sz="1600" i="1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94EF71F-B391-4BD5-B8C5-4C7DBFF9BA27}"/>
              </a:ext>
            </a:extLst>
          </p:cNvPr>
          <p:cNvSpPr txBox="1"/>
          <p:nvPr/>
        </p:nvSpPr>
        <p:spPr>
          <a:xfrm>
            <a:off x="4457702" y="2977751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Fermi Energy </a:t>
            </a:r>
            <a:r>
              <a:rPr lang="en-US" sz="1800" dirty="0"/>
              <a:t>is defined as “The highest occupied energy state at 0 K”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FA08FE1-160E-487F-8A57-2364BB80888D}"/>
                  </a:ext>
                </a:extLst>
              </p:cNvPr>
              <p:cNvSpPr txBox="1"/>
              <p:nvPr/>
            </p:nvSpPr>
            <p:spPr>
              <a:xfrm>
                <a:off x="5181600" y="3571220"/>
                <a:ext cx="17259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FA08FE1-160E-487F-8A57-2364BB8088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571220"/>
                <a:ext cx="1725940" cy="369332"/>
              </a:xfrm>
              <a:prstGeom prst="rect">
                <a:avLst/>
              </a:prstGeom>
              <a:blipFill>
                <a:blip r:embed="rId20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FC421182-466B-4730-89B9-F268CC881DCD}"/>
                  </a:ext>
                </a:extLst>
              </p:cNvPr>
              <p:cNvSpPr txBox="1"/>
              <p:nvPr/>
            </p:nvSpPr>
            <p:spPr>
              <a:xfrm>
                <a:off x="685799" y="3386554"/>
                <a:ext cx="31108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If 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1800" dirty="0"/>
                  <a:t>, the occupancy is 50%</a:t>
                </a: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FC421182-466B-4730-89B9-F268CC881D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799" y="3386554"/>
                <a:ext cx="3110869" cy="369332"/>
              </a:xfrm>
              <a:prstGeom prst="rect">
                <a:avLst/>
              </a:prstGeom>
              <a:blipFill>
                <a:blip r:embed="rId21"/>
                <a:stretch>
                  <a:fillRect l="-1566" t="-10000" r="-1566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751BC0BC-3C5E-4521-83EC-EBE7A05FE67C}"/>
                  </a:ext>
                </a:extLst>
              </p:cNvPr>
              <p:cNvSpPr txBox="1"/>
              <p:nvPr/>
            </p:nvSpPr>
            <p:spPr>
              <a:xfrm>
                <a:off x="4038600" y="2564233"/>
                <a:ext cx="4876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High temperature means 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</m:d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751BC0BC-3C5E-4521-83EC-EBE7A05FE6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564233"/>
                <a:ext cx="4876800" cy="369332"/>
              </a:xfrm>
              <a:prstGeom prst="rect">
                <a:avLst/>
              </a:prstGeom>
              <a:blipFill>
                <a:blip r:embed="rId22"/>
                <a:stretch>
                  <a:fillRect l="-1125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>
            <a:extLst>
              <a:ext uri="{FF2B5EF4-FFF2-40B4-BE49-F238E27FC236}">
                <a16:creationId xmlns:a16="http://schemas.microsoft.com/office/drawing/2014/main" id="{00EC82B5-8A0B-47B0-AF00-224290BA8195}"/>
              </a:ext>
            </a:extLst>
          </p:cNvPr>
          <p:cNvSpPr txBox="1"/>
          <p:nvPr/>
        </p:nvSpPr>
        <p:spPr>
          <a:xfrm>
            <a:off x="7315200" y="709654"/>
            <a:ext cx="1424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For Fermions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4F3B794-C01A-45B4-8B3B-A0B55A56DE0C}"/>
              </a:ext>
            </a:extLst>
          </p:cNvPr>
          <p:cNvSpPr txBox="1"/>
          <p:nvPr/>
        </p:nvSpPr>
        <p:spPr>
          <a:xfrm>
            <a:off x="422368" y="4076829"/>
            <a:ext cx="1558832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/>
              <a:t>For Bosons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7A9AB7CA-C0E1-40F5-9B5E-C28302E960EA}"/>
                  </a:ext>
                </a:extLst>
              </p:cNvPr>
              <p:cNvSpPr txBox="1"/>
              <p:nvPr/>
            </p:nvSpPr>
            <p:spPr>
              <a:xfrm>
                <a:off x="1894961" y="4160235"/>
                <a:ext cx="41140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=0,1 2, 3, …(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𝑎𝑛𝑦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𝑝𝑜𝑠𝑡𝑖𝑣𝑒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𝑖𝑛𝑡𝑒𝑔𝑒𝑟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i="1" dirty="0"/>
              </a:p>
            </p:txBody>
          </p:sp>
        </mc:Choice>
        <mc:Fallback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7A9AB7CA-C0E1-40F5-9B5E-C28302E960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4961" y="4160235"/>
                <a:ext cx="4114080" cy="369332"/>
              </a:xfrm>
              <a:prstGeom prst="rect">
                <a:avLst/>
              </a:prstGeom>
              <a:blipFill>
                <a:blip r:embed="rId2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3DF0A039-BD4C-4467-81CE-71B8B1C31660}"/>
                  </a:ext>
                </a:extLst>
              </p:cNvPr>
              <p:cNvSpPr txBox="1"/>
              <p:nvPr/>
            </p:nvSpPr>
            <p:spPr>
              <a:xfrm>
                <a:off x="1098755" y="4657689"/>
                <a:ext cx="2110900" cy="7940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𝜖</m:t>
                                      </m:r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−</m:t>
                                      </m:r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𝜇</m:t>
                                      </m:r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3DF0A039-BD4C-4467-81CE-71B8B1C316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755" y="4657689"/>
                <a:ext cx="2110900" cy="79400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3654F125-9752-4F7A-A2D0-B8128AA2354F}"/>
                  </a:ext>
                </a:extLst>
              </p:cNvPr>
              <p:cNvSpPr txBox="1"/>
              <p:nvPr/>
            </p:nvSpPr>
            <p:spPr>
              <a:xfrm>
                <a:off x="3150858" y="4718485"/>
                <a:ext cx="2945141" cy="532197"/>
              </a:xfrm>
              <a:prstGeom prst="rect">
                <a:avLst/>
              </a:prstGeom>
              <a:noFill/>
              <a:ln w="15875"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=1+</m:t>
                    </m:r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𝜖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𝜇</m:t>
                                </m:r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sz="18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𝑇</m:t>
                            </m:r>
                          </m:den>
                        </m:f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𝜖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𝜇</m:t>
                                </m:r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sz="18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𝑇</m:t>
                            </m:r>
                          </m:den>
                        </m:f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⋯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3654F125-9752-4F7A-A2D0-B8128AA235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0858" y="4718485"/>
                <a:ext cx="2945141" cy="532197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 w="158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FCAB1156-582F-458E-8FE3-3EEE20333761}"/>
                  </a:ext>
                </a:extLst>
              </p:cNvPr>
              <p:cNvSpPr txBox="1"/>
              <p:nvPr/>
            </p:nvSpPr>
            <p:spPr>
              <a:xfrm>
                <a:off x="6210300" y="5070719"/>
                <a:ext cx="2933700" cy="761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A geometric series, like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=1+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</m:oMath>
                </a14:m>
                <a:r>
                  <a:rPr lang="en-US" sz="1800" dirty="0"/>
                  <a:t> </a:t>
                </a:r>
              </a:p>
            </p:txBody>
          </p:sp>
        </mc:Choice>
        <mc:Fallback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FCAB1156-582F-458E-8FE3-3EEE203337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0300" y="5070719"/>
                <a:ext cx="2933700" cy="761940"/>
              </a:xfrm>
              <a:prstGeom prst="rect">
                <a:avLst/>
              </a:prstGeom>
              <a:blipFill>
                <a:blip r:embed="rId26"/>
                <a:stretch>
                  <a:fillRect l="-1871" t="-4800" b="-8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>
            <a:extLst>
              <a:ext uri="{FF2B5EF4-FFF2-40B4-BE49-F238E27FC236}">
                <a16:creationId xmlns:a16="http://schemas.microsoft.com/office/drawing/2014/main" id="{9DD57B5B-866B-4169-93A6-E742B865D52F}"/>
              </a:ext>
            </a:extLst>
          </p:cNvPr>
          <p:cNvSpPr txBox="1"/>
          <p:nvPr/>
        </p:nvSpPr>
        <p:spPr>
          <a:xfrm>
            <a:off x="992117" y="5677326"/>
            <a:ext cx="2282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Therefore, for Bosons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14BDF1A9-00B3-4F5F-993A-ADFF035EF442}"/>
                  </a:ext>
                </a:extLst>
              </p:cNvPr>
              <p:cNvSpPr txBox="1"/>
              <p:nvPr/>
            </p:nvSpPr>
            <p:spPr>
              <a:xfrm>
                <a:off x="3399414" y="5689616"/>
                <a:ext cx="2282965" cy="821379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𝜖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14BDF1A9-00B3-4F5F-993A-ADFF035EF4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9414" y="5689616"/>
                <a:ext cx="2282965" cy="82137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72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 animBg="1"/>
      <p:bldP spid="47" grpId="0"/>
      <p:bldP spid="48" grpId="0"/>
      <p:bldP spid="49" grpId="0"/>
      <p:bldP spid="50" grpId="0"/>
      <p:bldP spid="52" grpId="0" animBg="1"/>
      <p:bldP spid="53" grpId="0"/>
      <p:bldP spid="54" grpId="0"/>
      <p:bldP spid="55" grpId="0"/>
      <p:bldP spid="56" grpId="0"/>
      <p:bldP spid="57" grpId="0"/>
      <p:bldP spid="5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4558590-950B-4C35-BEE3-B3AEEAAA0B3B}"/>
              </a:ext>
            </a:extLst>
          </p:cNvPr>
          <p:cNvSpPr txBox="1"/>
          <p:nvPr/>
        </p:nvSpPr>
        <p:spPr>
          <a:xfrm>
            <a:off x="228600" y="180945"/>
            <a:ext cx="2590800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Bosons and Fermions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514BB0-C702-4023-B47E-2CEEBC62E3AF}"/>
              </a:ext>
            </a:extLst>
          </p:cNvPr>
          <p:cNvSpPr txBox="1"/>
          <p:nvPr/>
        </p:nvSpPr>
        <p:spPr>
          <a:xfrm>
            <a:off x="3311013" y="277256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For Bosons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5F7A1FB-D083-44D5-A9D9-29C70E195FE8}"/>
                  </a:ext>
                </a:extLst>
              </p:cNvPr>
              <p:cNvSpPr txBox="1"/>
              <p:nvPr/>
            </p:nvSpPr>
            <p:spPr>
              <a:xfrm>
                <a:off x="4876800" y="180945"/>
                <a:ext cx="3581400" cy="795346"/>
              </a:xfrm>
              <a:prstGeom prst="rect">
                <a:avLst/>
              </a:prstGeom>
              <a:noFill/>
              <a:ln w="15875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𝜖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5F7A1FB-D083-44D5-A9D9-29C70E195F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180945"/>
                <a:ext cx="3581400" cy="7953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58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FC16030-BCD7-47B6-820F-4A635A01846A}"/>
                  </a:ext>
                </a:extLst>
              </p:cNvPr>
              <p:cNvSpPr txBox="1"/>
              <p:nvPr/>
            </p:nvSpPr>
            <p:spPr>
              <a:xfrm>
                <a:off x="571500" y="955745"/>
                <a:ext cx="2286000" cy="9626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ba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/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nary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𝜖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FC16030-BCD7-47B6-820F-4A635A0184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" y="955745"/>
                <a:ext cx="2286000" cy="9626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9CDF3E7-3055-437D-8D44-3B134FDB651E}"/>
                  </a:ext>
                </a:extLst>
              </p:cNvPr>
              <p:cNvSpPr txBox="1"/>
              <p:nvPr/>
            </p:nvSpPr>
            <p:spPr>
              <a:xfrm>
                <a:off x="2667001" y="1070583"/>
                <a:ext cx="1714500" cy="8478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nary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𝑛𝑥</m:t>
                          </m:r>
                        </m:sup>
                      </m:s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9CDF3E7-3055-437D-8D44-3B134FDB6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1" y="1070583"/>
                <a:ext cx="1714500" cy="8478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69E837C-1BB3-4CAF-A5D8-B1E8CE2DE1C1}"/>
                  </a:ext>
                </a:extLst>
              </p:cNvPr>
              <p:cNvSpPr txBox="1"/>
              <p:nvPr/>
            </p:nvSpPr>
            <p:spPr>
              <a:xfrm>
                <a:off x="5436010" y="1204826"/>
                <a:ext cx="2971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Here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)/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69E837C-1BB3-4CAF-A5D8-B1E8CE2DE1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10" y="1204826"/>
                <a:ext cx="2971800" cy="369332"/>
              </a:xfrm>
              <a:prstGeom prst="rect">
                <a:avLst/>
              </a:prstGeom>
              <a:blipFill>
                <a:blip r:embed="rId5"/>
                <a:stretch>
                  <a:fillRect l="-1848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7F4AB02-1DCE-4E14-A134-DD7A3EA04B2D}"/>
                  </a:ext>
                </a:extLst>
              </p:cNvPr>
              <p:cNvSpPr txBox="1"/>
              <p:nvPr/>
            </p:nvSpPr>
            <p:spPr>
              <a:xfrm>
                <a:off x="4762500" y="1664732"/>
                <a:ext cx="4114800" cy="764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=1+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𝑛𝑥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7F4AB02-1DCE-4E14-A134-DD7A3EA04B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500" y="1664732"/>
                <a:ext cx="4114800" cy="7645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DB33F37-BFDC-4FF7-9439-AA1158DFF517}"/>
                  </a:ext>
                </a:extLst>
              </p:cNvPr>
              <p:cNvSpPr txBox="1"/>
              <p:nvPr/>
            </p:nvSpPr>
            <p:spPr>
              <a:xfrm>
                <a:off x="339212" y="2132249"/>
                <a:ext cx="4572001" cy="764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𝑛𝑥</m:t>
                              </m:r>
                            </m:sup>
                          </m:sSup>
                        </m:e>
                      </m:nary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𝑛𝑥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DB33F37-BFDC-4FF7-9439-AA1158DFF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212" y="2132249"/>
                <a:ext cx="4572001" cy="76450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5A53B2D-7869-4097-8186-C3C384209D83}"/>
                  </a:ext>
                </a:extLst>
              </p:cNvPr>
              <p:cNvSpPr txBox="1"/>
              <p:nvPr/>
            </p:nvSpPr>
            <p:spPr>
              <a:xfrm>
                <a:off x="2000251" y="2972063"/>
                <a:ext cx="1524000" cy="544573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ba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sub>
                        </m:sSub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5A53B2D-7869-4097-8186-C3C384209D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0251" y="2972063"/>
                <a:ext cx="1524000" cy="54457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ADFBBBD-2404-45F8-BD6F-1CBADE829CDE}"/>
                  </a:ext>
                </a:extLst>
              </p:cNvPr>
              <p:cNvSpPr txBox="1"/>
              <p:nvPr/>
            </p:nvSpPr>
            <p:spPr>
              <a:xfrm>
                <a:off x="3759610" y="2934841"/>
                <a:ext cx="3352800" cy="619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bar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0" smtClean="0">
                          <a:latin typeface="Cambria Math" panose="02040503050406030204" pitchFamily="18" charset="0"/>
                        </a:rPr>
                        <m:t>−(1−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ADFBBBD-2404-45F8-BD6F-1CBADE829C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9610" y="2934841"/>
                <a:ext cx="3352800" cy="61901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2DF1B46-F5E0-4C39-94AE-D512D6D868FD}"/>
                  </a:ext>
                </a:extLst>
              </p:cNvPr>
              <p:cNvSpPr txBox="1"/>
              <p:nvPr/>
            </p:nvSpPr>
            <p:spPr>
              <a:xfrm>
                <a:off x="5587795" y="3438317"/>
                <a:ext cx="2464210" cy="6255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2DF1B46-F5E0-4C39-94AE-D512D6D868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7795" y="3438317"/>
                <a:ext cx="2464210" cy="62555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8A0A072-DB3B-4E52-B6F3-8331D89A2140}"/>
                  </a:ext>
                </a:extLst>
              </p:cNvPr>
              <p:cNvSpPr txBox="1"/>
              <p:nvPr/>
            </p:nvSpPr>
            <p:spPr>
              <a:xfrm>
                <a:off x="2016536" y="3923970"/>
                <a:ext cx="2038349" cy="795346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ba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𝜖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8A0A072-DB3B-4E52-B6F3-8331D89A21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6536" y="3923970"/>
                <a:ext cx="2038349" cy="79534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BDD880B1-DA6E-403F-9B5C-0D580EADEABB}"/>
              </a:ext>
            </a:extLst>
          </p:cNvPr>
          <p:cNvSpPr txBox="1"/>
          <p:nvPr/>
        </p:nvSpPr>
        <p:spPr>
          <a:xfrm>
            <a:off x="339212" y="3581549"/>
            <a:ext cx="2242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Therefore, for Bosons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C6B23F1-F5EE-4C92-91FE-65932D85BCEE}"/>
              </a:ext>
            </a:extLst>
          </p:cNvPr>
          <p:cNvSpPr txBox="1"/>
          <p:nvPr/>
        </p:nvSpPr>
        <p:spPr>
          <a:xfrm>
            <a:off x="4111113" y="4063873"/>
            <a:ext cx="1603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Bose-Einstein </a:t>
            </a:r>
            <a:r>
              <a:rPr lang="en-US" sz="1800" dirty="0"/>
              <a:t>distribution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BC35122-F585-4376-A1DA-F6E75CEDD017}"/>
                  </a:ext>
                </a:extLst>
              </p:cNvPr>
              <p:cNvSpPr txBox="1"/>
              <p:nvPr/>
            </p:nvSpPr>
            <p:spPr>
              <a:xfrm>
                <a:off x="659990" y="4560513"/>
                <a:ext cx="17716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As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</m:t>
                    </m:r>
                  </m:oMath>
                </a14:m>
                <a:endParaRPr lang="en-US" sz="18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BC35122-F585-4376-A1DA-F6E75CEDD0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990" y="4560513"/>
                <a:ext cx="1771651" cy="369332"/>
              </a:xfrm>
              <a:prstGeom prst="rect">
                <a:avLst/>
              </a:prstGeom>
              <a:blipFill>
                <a:blip r:embed="rId12"/>
                <a:stretch>
                  <a:fillRect l="-2749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E9B2E6E-525D-4E2F-BCB7-2572420F718B}"/>
                  </a:ext>
                </a:extLst>
              </p:cNvPr>
              <p:cNvSpPr txBox="1"/>
              <p:nvPr/>
            </p:nvSpPr>
            <p:spPr>
              <a:xfrm>
                <a:off x="919931" y="4938085"/>
                <a:ext cx="13660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ea typeface="Cambria Math" panose="02040503050406030204" pitchFamily="18" charset="0"/>
                  </a:rPr>
                  <a:t>If   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1800" dirty="0"/>
                  <a:t>    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E9B2E6E-525D-4E2F-BCB7-2572420F7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931" y="4938085"/>
                <a:ext cx="1366069" cy="369332"/>
              </a:xfrm>
              <a:prstGeom prst="rect">
                <a:avLst/>
              </a:prstGeom>
              <a:blipFill>
                <a:blip r:embed="rId13"/>
                <a:stretch>
                  <a:fillRect l="-4018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A71CBF4-8A1C-48DD-B57A-B7A7A9605EEF}"/>
                  </a:ext>
                </a:extLst>
              </p:cNvPr>
              <p:cNvSpPr txBox="1"/>
              <p:nvPr/>
            </p:nvSpPr>
            <p:spPr>
              <a:xfrm>
                <a:off x="2351754" y="4920879"/>
                <a:ext cx="1219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bar>
                      <m:r>
                        <a:rPr lang="en-US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A71CBF4-8A1C-48DD-B57A-B7A7A9605E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754" y="4920879"/>
                <a:ext cx="1219200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A5AE5DD-560B-454F-B2A8-C882BE66153E}"/>
                  </a:ext>
                </a:extLst>
              </p:cNvPr>
              <p:cNvSpPr txBox="1"/>
              <p:nvPr/>
            </p:nvSpPr>
            <p:spPr>
              <a:xfrm>
                <a:off x="919931" y="5335213"/>
                <a:ext cx="13660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ea typeface="Cambria Math" panose="02040503050406030204" pitchFamily="18" charset="0"/>
                  </a:rPr>
                  <a:t>If   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1800" dirty="0"/>
                  <a:t>    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A5AE5DD-560B-454F-B2A8-C882BE6615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931" y="5335213"/>
                <a:ext cx="1366069" cy="369332"/>
              </a:xfrm>
              <a:prstGeom prst="rect">
                <a:avLst/>
              </a:prstGeom>
              <a:blipFill>
                <a:blip r:embed="rId15"/>
                <a:stretch>
                  <a:fillRect l="-4018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450452C-C4AE-495F-BA68-1821CA875DD9}"/>
                  </a:ext>
                </a:extLst>
              </p:cNvPr>
              <p:cNvSpPr txBox="1"/>
              <p:nvPr/>
            </p:nvSpPr>
            <p:spPr>
              <a:xfrm>
                <a:off x="2368960" y="5355124"/>
                <a:ext cx="1219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bar>
                      <m:r>
                        <a:rPr lang="en-US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450452C-C4AE-495F-BA68-1821CA875D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8960" y="5355124"/>
                <a:ext cx="121920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99C5B7C-9C98-484F-A521-AC0FE9C4CB2E}"/>
                  </a:ext>
                </a:extLst>
              </p:cNvPr>
              <p:cNvSpPr txBox="1"/>
              <p:nvPr/>
            </p:nvSpPr>
            <p:spPr>
              <a:xfrm>
                <a:off x="4762500" y="5193268"/>
                <a:ext cx="1850614" cy="816506"/>
              </a:xfrm>
              <a:prstGeom prst="rect">
                <a:avLst/>
              </a:prstGeom>
              <a:noFill/>
              <a:ln w="15875" cmpd="dbl">
                <a:solidFill>
                  <a:schemeClr val="accent2">
                    <a:lumMod val="75000"/>
                  </a:schemeClr>
                </a:solidFill>
                <a:prstDash val="solid"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ba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𝜖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99C5B7C-9C98-484F-A521-AC0FE9C4CB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500" y="5193268"/>
                <a:ext cx="1850614" cy="81650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15875" cmpd="dbl">
                <a:solidFill>
                  <a:schemeClr val="accent2">
                    <a:lumMod val="75000"/>
                  </a:schemeClr>
                </a:solidFill>
                <a:prstDash val="soli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831A8962-0169-4000-B102-541635FEC84F}"/>
              </a:ext>
            </a:extLst>
          </p:cNvPr>
          <p:cNvSpPr txBox="1"/>
          <p:nvPr/>
        </p:nvSpPr>
        <p:spPr>
          <a:xfrm>
            <a:off x="6615572" y="5278355"/>
            <a:ext cx="1632155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/>
              <a:t>+ for Fermions</a:t>
            </a:r>
          </a:p>
          <a:p>
            <a:r>
              <a:rPr lang="en-US" sz="1800" dirty="0"/>
              <a:t>- For Bosons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0AB8A2-2C6A-481F-89EC-4BDE5C373A0A}"/>
              </a:ext>
            </a:extLst>
          </p:cNvPr>
          <p:cNvSpPr txBox="1"/>
          <p:nvPr/>
        </p:nvSpPr>
        <p:spPr>
          <a:xfrm>
            <a:off x="5181600" y="476707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In general</a:t>
            </a:r>
          </a:p>
        </p:txBody>
      </p:sp>
    </p:spTree>
    <p:extLst>
      <p:ext uri="{BB962C8B-B14F-4D97-AF65-F5344CB8AC3E}">
        <p14:creationId xmlns:p14="http://schemas.microsoft.com/office/powerpoint/2010/main" val="12365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 animBg="1"/>
      <p:bldP spid="14" grpId="0"/>
      <p:bldP spid="15" grpId="0"/>
      <p:bldP spid="16" grpId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>
            <a:extLst>
              <a:ext uri="{FF2B5EF4-FFF2-40B4-BE49-F238E27FC236}">
                <a16:creationId xmlns:a16="http://schemas.microsoft.com/office/drawing/2014/main" id="{D0755D90-35CA-4F45-BCB6-6327F7F452A5}"/>
              </a:ext>
            </a:extLst>
          </p:cNvPr>
          <p:cNvGrpSpPr/>
          <p:nvPr/>
        </p:nvGrpSpPr>
        <p:grpSpPr>
          <a:xfrm>
            <a:off x="1219200" y="317750"/>
            <a:ext cx="6488141" cy="4453354"/>
            <a:chOff x="914400" y="347246"/>
            <a:chExt cx="6792941" cy="5127486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1D9E9A5B-07CC-4935-8E15-1D8F872B93B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62400" y="685800"/>
              <a:ext cx="0" cy="4267200"/>
            </a:xfrm>
            <a:prstGeom prst="straightConnector1">
              <a:avLst/>
            </a:prstGeom>
            <a:ln w="15875">
              <a:solidFill>
                <a:schemeClr val="accent4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790DA202-A6AA-448B-85A4-F7D0D486BC81}"/>
                </a:ext>
              </a:extLst>
            </p:cNvPr>
            <p:cNvCxnSpPr/>
            <p:nvPr/>
          </p:nvCxnSpPr>
          <p:spPr>
            <a:xfrm>
              <a:off x="914400" y="4953000"/>
              <a:ext cx="60198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000235BF-C2A8-451F-A779-96BFE4C30A86}"/>
                    </a:ext>
                  </a:extLst>
                </p:cNvPr>
                <p:cNvSpPr txBox="1"/>
                <p:nvPr/>
              </p:nvSpPr>
              <p:spPr>
                <a:xfrm>
                  <a:off x="3581400" y="347246"/>
                  <a:ext cx="45719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ar>
                          <m:barPr>
                            <m:pos m:val="top"/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ba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000235BF-C2A8-451F-A779-96BFE4C30A8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81400" y="347246"/>
                  <a:ext cx="457197" cy="369332"/>
                </a:xfrm>
                <a:prstGeom prst="rect">
                  <a:avLst/>
                </a:prstGeom>
                <a:blipFill>
                  <a:blip r:embed="rId2"/>
                  <a:stretch>
                    <a:fillRect b="-188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40402985-6663-4505-BB4B-6213856CFA22}"/>
                    </a:ext>
                  </a:extLst>
                </p:cNvPr>
                <p:cNvSpPr txBox="1"/>
                <p:nvPr/>
              </p:nvSpPr>
              <p:spPr>
                <a:xfrm>
                  <a:off x="3733800" y="5105400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40402985-6663-4505-BB4B-6213856CFA2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33800" y="5105400"/>
                  <a:ext cx="457200" cy="369332"/>
                </a:xfrm>
                <a:prstGeom prst="rect">
                  <a:avLst/>
                </a:prstGeom>
                <a:blipFill>
                  <a:blip r:embed="rId3"/>
                  <a:stretch>
                    <a:fillRect b="-2075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88580147-E372-456B-98C0-226858F6E194}"/>
                    </a:ext>
                  </a:extLst>
                </p:cNvPr>
                <p:cNvSpPr txBox="1"/>
                <p:nvPr/>
              </p:nvSpPr>
              <p:spPr>
                <a:xfrm>
                  <a:off x="6934200" y="4876800"/>
                  <a:ext cx="609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88580147-E372-456B-98C0-226858F6E19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34200" y="4876800"/>
                  <a:ext cx="609600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188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62A11D8E-F7C2-4980-9E8B-F665B64974D4}"/>
                    </a:ext>
                  </a:extLst>
                </p14:cNvPr>
                <p14:cNvContentPartPr/>
                <p14:nvPr/>
              </p14:nvContentPartPr>
              <p14:xfrm>
                <a:off x="4119221" y="1464461"/>
                <a:ext cx="3421440" cy="310140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62A11D8E-F7C2-4980-9E8B-F665B64974D4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114698" y="1459487"/>
                  <a:ext cx="3430486" cy="311134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02DC3904-66E9-4DA4-ABA5-5262167F1042}"/>
                    </a:ext>
                  </a:extLst>
                </p14:cNvPr>
                <p14:cNvContentPartPr/>
                <p14:nvPr/>
              </p14:nvContentPartPr>
              <p14:xfrm>
                <a:off x="3440981" y="1405781"/>
                <a:ext cx="4144680" cy="31575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02DC3904-66E9-4DA4-ABA5-5262167F1042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436458" y="1400393"/>
                  <a:ext cx="4153725" cy="316750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9CD06746-257C-4242-B51B-34FF3961AE62}"/>
                    </a:ext>
                  </a:extLst>
                </p14:cNvPr>
                <p14:cNvContentPartPr/>
                <p14:nvPr/>
              </p14:nvContentPartPr>
              <p14:xfrm>
                <a:off x="6901661" y="4463621"/>
                <a:ext cx="61200" cy="36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9CD06746-257C-4242-B51B-34FF3961AE62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897128" y="4459301"/>
                  <a:ext cx="70267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C1A82190-980F-4C10-B492-BEDDC6B53A12}"/>
                    </a:ext>
                  </a:extLst>
                </p14:cNvPr>
                <p14:cNvContentPartPr/>
                <p14:nvPr/>
              </p14:nvContentPartPr>
              <p14:xfrm>
                <a:off x="6705821" y="4457501"/>
                <a:ext cx="1001520" cy="9648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C1A82190-980F-4C10-B492-BEDDC6B53A12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6701298" y="4452532"/>
                  <a:ext cx="1010566" cy="10641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1DB946D9-41A3-4621-8E8A-DA7BE48B4119}"/>
                    </a:ext>
                  </a:extLst>
                </p14:cNvPr>
                <p14:cNvContentPartPr/>
                <p14:nvPr/>
              </p14:nvContentPartPr>
              <p14:xfrm>
                <a:off x="5053421" y="1356461"/>
                <a:ext cx="360" cy="36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1DB946D9-41A3-4621-8E8A-DA7BE48B4119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049101" y="1352141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F287DE2B-65C3-4499-A8D6-C736C77E9FC8}"/>
                    </a:ext>
                  </a:extLst>
                </p14:cNvPr>
                <p14:cNvContentPartPr/>
                <p14:nvPr/>
              </p14:nvContentPartPr>
              <p14:xfrm>
                <a:off x="2988461" y="3361661"/>
                <a:ext cx="4352760" cy="122184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F287DE2B-65C3-4499-A8D6-C736C77E9FC8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979415" y="3351299"/>
                  <a:ext cx="4371229" cy="1242149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54FC7C5-F1EB-43A7-AB0C-9397A33908AE}"/>
                </a:ext>
              </a:extLst>
            </p:cNvPr>
            <p:cNvSpPr txBox="1"/>
            <p:nvPr/>
          </p:nvSpPr>
          <p:spPr>
            <a:xfrm>
              <a:off x="4343401" y="1405781"/>
              <a:ext cx="1752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</a:rPr>
                <a:t>BE distribution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EC9CD5C-2C3F-4096-ADB7-5C9BA58888FE}"/>
                </a:ext>
              </a:extLst>
            </p:cNvPr>
            <p:cNvSpPr txBox="1"/>
            <p:nvPr/>
          </p:nvSpPr>
          <p:spPr>
            <a:xfrm>
              <a:off x="1603340" y="1032578"/>
              <a:ext cx="25922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</a:rPr>
                <a:t>Boltzmann distribution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29D534E-6891-4011-87DD-324EA6768E83}"/>
                </a:ext>
              </a:extLst>
            </p:cNvPr>
            <p:cNvSpPr txBox="1"/>
            <p:nvPr/>
          </p:nvSpPr>
          <p:spPr>
            <a:xfrm>
              <a:off x="2164800" y="3011888"/>
              <a:ext cx="1752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FD distribution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4783C48-2C6D-4B7F-A6BF-48D43E94C044}"/>
                </a:ext>
              </a:extLst>
            </p:cNvPr>
            <p:cNvSpPr txBox="1"/>
            <p:nvPr/>
          </p:nvSpPr>
          <p:spPr>
            <a:xfrm>
              <a:off x="3581400" y="2590800"/>
              <a:ext cx="3359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1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04E2C4D2-9985-40C1-8144-EF9C0B91EF8C}"/>
                </a:ext>
              </a:extLst>
            </p:cNvPr>
            <p:cNvCxnSpPr>
              <a:cxnSpLocks/>
              <a:stCxn id="26" idx="3"/>
            </p:cNvCxnSpPr>
            <p:nvPr/>
          </p:nvCxnSpPr>
          <p:spPr>
            <a:xfrm>
              <a:off x="3917390" y="2775466"/>
              <a:ext cx="201831" cy="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894D5D5-5807-42AB-9020-1ED588BE0767}"/>
                  </a:ext>
                </a:extLst>
              </p:cNvPr>
              <p:cNvSpPr txBox="1"/>
              <p:nvPr/>
            </p:nvSpPr>
            <p:spPr>
              <a:xfrm>
                <a:off x="278942" y="5861528"/>
                <a:ext cx="42153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b="1" dirty="0"/>
                  <a:t> </a:t>
                </a:r>
                <a:r>
                  <a:rPr lang="en-US" sz="1800" dirty="0"/>
                  <a:t>All distributions agree 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)≫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894D5D5-5807-42AB-9020-1ED588BE0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942" y="5861528"/>
                <a:ext cx="4215399" cy="369332"/>
              </a:xfrm>
              <a:prstGeom prst="rect">
                <a:avLst/>
              </a:prstGeom>
              <a:blipFill>
                <a:blip r:embed="rId17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CC3E85C-FB28-4298-A56B-B472581DC14E}"/>
                  </a:ext>
                </a:extLst>
              </p:cNvPr>
              <p:cNvSpPr txBox="1"/>
              <p:nvPr/>
            </p:nvSpPr>
            <p:spPr>
              <a:xfrm>
                <a:off x="822420" y="4569232"/>
                <a:ext cx="2204026" cy="8205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b="1" dirty="0"/>
                  <a:t>Note: </a:t>
                </a:r>
                <a:r>
                  <a:rPr lang="en-US" sz="1800" dirty="0"/>
                  <a:t>when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endParaRPr lang="en-US" sz="18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sup>
                      </m:sSup>
                      <m:r>
                        <a:rPr lang="en-US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≫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CC3E85C-FB28-4298-A56B-B472581DC1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420" y="4569232"/>
                <a:ext cx="2204026" cy="820546"/>
              </a:xfrm>
              <a:prstGeom prst="rect">
                <a:avLst/>
              </a:prstGeom>
              <a:blipFill>
                <a:blip r:embed="rId18"/>
                <a:stretch>
                  <a:fillRect l="-2493" t="-4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C4D1EA4D-B3B1-49DB-9944-EF635AD7D654}"/>
              </a:ext>
            </a:extLst>
          </p:cNvPr>
          <p:cNvSpPr txBox="1"/>
          <p:nvPr/>
        </p:nvSpPr>
        <p:spPr>
          <a:xfrm>
            <a:off x="349749" y="5374165"/>
            <a:ext cx="4340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FD and BE reduce to Boltzmann distribution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2FE418C-24D0-4164-AB49-5DC529774682}"/>
                  </a:ext>
                </a:extLst>
              </p:cNvPr>
              <p:cNvSpPr txBox="1"/>
              <p:nvPr/>
            </p:nvSpPr>
            <p:spPr>
              <a:xfrm>
                <a:off x="5256548" y="4852725"/>
                <a:ext cx="3267920" cy="147732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b="1" dirty="0"/>
                  <a:t> </a:t>
                </a:r>
                <a:r>
                  <a:rPr lang="en-US" sz="1800" dirty="0"/>
                  <a:t>This condition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)≫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1800" dirty="0"/>
                  <a:t> is equivalent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endParaRPr lang="en-US" sz="1800" dirty="0"/>
              </a:p>
              <a:p>
                <a:r>
                  <a:rPr lang="en-US" sz="1800" dirty="0"/>
                  <a:t>That is the number of available states are very large as compared to number of particles.</a:t>
                </a: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2FE418C-24D0-4164-AB49-5DC5297746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6548" y="4852725"/>
                <a:ext cx="3267920" cy="1477328"/>
              </a:xfrm>
              <a:prstGeom prst="rect">
                <a:avLst/>
              </a:prstGeom>
              <a:blipFill>
                <a:blip r:embed="rId19"/>
                <a:stretch>
                  <a:fillRect l="-1301" t="-1639" r="-2974" b="-5328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66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F372513-AA1F-4AE6-8932-FFF59F7EAE5C}"/>
              </a:ext>
            </a:extLst>
          </p:cNvPr>
          <p:cNvSpPr txBox="1"/>
          <p:nvPr/>
        </p:nvSpPr>
        <p:spPr>
          <a:xfrm>
            <a:off x="457200" y="152400"/>
            <a:ext cx="365760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Degenerate Fermi Gas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653E8F3-163C-4117-97EC-17E9971DF0DE}"/>
                  </a:ext>
                </a:extLst>
              </p:cNvPr>
              <p:cNvSpPr txBox="1"/>
              <p:nvPr/>
            </p:nvSpPr>
            <p:spPr>
              <a:xfrm>
                <a:off x="457200" y="614065"/>
                <a:ext cx="7696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Now we know how to calculate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bar>
                  </m:oMath>
                </a14:m>
                <a:r>
                  <a:rPr lang="en-US" sz="1800" dirty="0"/>
                  <a:t>, mean number of occupants in a single-particle state for both types of particles – Fermions and Bosons, in terms of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&amp;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653E8F3-163C-4117-97EC-17E9971DF0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614065"/>
                <a:ext cx="7696200" cy="646331"/>
              </a:xfrm>
              <a:prstGeom prst="rect">
                <a:avLst/>
              </a:prstGeom>
              <a:blipFill>
                <a:blip r:embed="rId2"/>
                <a:stretch>
                  <a:fillRect l="-633" t="-5660" r="-158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7AD897F8-A908-4F6A-B6C6-1CC44B326484}"/>
              </a:ext>
            </a:extLst>
          </p:cNvPr>
          <p:cNvSpPr txBox="1"/>
          <p:nvPr/>
        </p:nvSpPr>
        <p:spPr>
          <a:xfrm>
            <a:off x="838200" y="1371600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But, to apply this idea to a particular system, we still need the energies of all the microstates of all that system.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70718A-F7A1-4CA6-BA20-3F8110B2C6C9}"/>
              </a:ext>
            </a:extLst>
          </p:cNvPr>
          <p:cNvSpPr txBox="1"/>
          <p:nvPr/>
        </p:nvSpPr>
        <p:spPr>
          <a:xfrm>
            <a:off x="6477000" y="13716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The problem of </a:t>
            </a:r>
            <a:r>
              <a:rPr lang="en-US" sz="1800" b="1" dirty="0">
                <a:solidFill>
                  <a:srgbClr val="FF0000"/>
                </a:solidFill>
              </a:rPr>
              <a:t>Quantum Mechanics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8DA37D-8E98-456C-884C-97EF7A23E2D7}"/>
              </a:ext>
            </a:extLst>
          </p:cNvPr>
          <p:cNvSpPr txBox="1"/>
          <p:nvPr/>
        </p:nvSpPr>
        <p:spPr>
          <a:xfrm>
            <a:off x="2286000" y="2000585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This question can become extremely difficult in many cases.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19992F-3E7A-4A18-AB70-23E6F9CD1E66}"/>
              </a:ext>
            </a:extLst>
          </p:cNvPr>
          <p:cNvSpPr txBox="1"/>
          <p:nvPr/>
        </p:nvSpPr>
        <p:spPr>
          <a:xfrm>
            <a:off x="533400" y="246225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Mostly, we consider a particle in a box, where quantum wave functions are simple, and corresponding energies can be found relatively easily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78E9F1-62F3-403A-A48B-26DA0E962533}"/>
              </a:ext>
            </a:extLst>
          </p:cNvPr>
          <p:cNvSpPr txBox="1"/>
          <p:nvPr/>
        </p:nvSpPr>
        <p:spPr>
          <a:xfrm>
            <a:off x="1066800" y="3069688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Particles can be, for </a:t>
            </a:r>
            <a:r>
              <a:rPr lang="en-US" sz="1800" b="1" dirty="0"/>
              <a:t>example</a:t>
            </a:r>
            <a:r>
              <a:rPr lang="en-US" sz="1800" dirty="0"/>
              <a:t>,  electrons in a metal, neutrons in a neutron star, atoms in a fluid at low temperature, photons inside a hot oven or </a:t>
            </a:r>
            <a:r>
              <a:rPr lang="en-US" sz="1800" b="1" dirty="0"/>
              <a:t>phonons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23C1ABB-C86C-4B52-8724-132AE48AB1D3}"/>
              </a:ext>
            </a:extLst>
          </p:cNvPr>
          <p:cNvSpPr txBox="1"/>
          <p:nvPr/>
        </p:nvSpPr>
        <p:spPr>
          <a:xfrm>
            <a:off x="6172200" y="3791041"/>
            <a:ext cx="274320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A </a:t>
            </a:r>
            <a:r>
              <a:rPr lang="en-US" sz="1600" b="1" dirty="0"/>
              <a:t>phonon </a:t>
            </a:r>
            <a:r>
              <a:rPr lang="en-US" sz="1600" dirty="0"/>
              <a:t>is a quantized unit of vibrational energy in a solid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7E851D4-7555-4588-8370-290C35298DEF}"/>
                  </a:ext>
                </a:extLst>
              </p:cNvPr>
              <p:cNvSpPr txBox="1"/>
              <p:nvPr/>
            </p:nvSpPr>
            <p:spPr>
              <a:xfrm>
                <a:off x="457200" y="4175792"/>
                <a:ext cx="57531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1</a:t>
                </a:r>
                <a:r>
                  <a:rPr lang="en-US" sz="1800" baseline="30000" dirty="0"/>
                  <a:t>st</a:t>
                </a:r>
                <a:r>
                  <a:rPr lang="en-US" sz="1800" dirty="0"/>
                  <a:t> thing we need is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endParaRPr lang="en-US" sz="1800" dirty="0"/>
              </a:p>
              <a:p>
                <a:r>
                  <a:rPr lang="en-US" sz="1800" dirty="0"/>
                  <a:t>      so that we can decide if particles are Fermions or Bosons </a:t>
                </a: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7E851D4-7555-4588-8370-290C35298D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175792"/>
                <a:ext cx="5753100" cy="646331"/>
              </a:xfrm>
              <a:prstGeom prst="rect">
                <a:avLst/>
              </a:prstGeom>
              <a:blipFill>
                <a:blip r:embed="rId3"/>
                <a:stretch>
                  <a:fillRect l="-847" t="-4717" r="-1695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3A6D627D-1490-4EBB-9846-37F30EE6E542}"/>
              </a:ext>
            </a:extLst>
          </p:cNvPr>
          <p:cNvSpPr txBox="1"/>
          <p:nvPr/>
        </p:nvSpPr>
        <p:spPr>
          <a:xfrm>
            <a:off x="342900" y="4988659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An important application of quantum mechanics and Fermi-Dirac statistics is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2651F3-5B74-4BD2-BCB8-2B5B05246C22}"/>
              </a:ext>
            </a:extLst>
          </p:cNvPr>
          <p:cNvSpPr txBox="1"/>
          <p:nvPr/>
        </p:nvSpPr>
        <p:spPr>
          <a:xfrm>
            <a:off x="5067300" y="5486400"/>
            <a:ext cx="24765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Degenerate Fermi Gas</a:t>
            </a:r>
          </a:p>
        </p:txBody>
      </p:sp>
    </p:spTree>
    <p:extLst>
      <p:ext uri="{BB962C8B-B14F-4D97-AF65-F5344CB8AC3E}">
        <p14:creationId xmlns:p14="http://schemas.microsoft.com/office/powerpoint/2010/main" val="32884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10" grpId="0" animBg="1"/>
      <p:bldP spid="12" grpId="0"/>
      <p:bldP spid="13" grpId="0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942BC57-4AAB-4647-B562-288A72614CCE}"/>
              </a:ext>
            </a:extLst>
          </p:cNvPr>
          <p:cNvSpPr txBox="1"/>
          <p:nvPr/>
        </p:nvSpPr>
        <p:spPr>
          <a:xfrm>
            <a:off x="381000" y="643562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Consider a gas of Fermions at very </a:t>
            </a:r>
            <a:r>
              <a:rPr lang="en-US" sz="1800" dirty="0">
                <a:highlight>
                  <a:srgbClr val="FFFF00"/>
                </a:highlight>
              </a:rPr>
              <a:t>low temperature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0F4B63-A15D-4EFF-89EF-433D0A1047BD}"/>
              </a:ext>
            </a:extLst>
          </p:cNvPr>
          <p:cNvSpPr txBox="1"/>
          <p:nvPr/>
        </p:nvSpPr>
        <p:spPr>
          <a:xfrm>
            <a:off x="648922" y="1042391"/>
            <a:ext cx="8035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Best example is “conduction electrons inside a chunk of metal at low temperature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57CE01D-9248-4B4A-A373-E0D2CBA8B095}"/>
                  </a:ext>
                </a:extLst>
              </p:cNvPr>
              <p:cNvSpPr txBox="1"/>
              <p:nvPr/>
            </p:nvSpPr>
            <p:spPr>
              <a:xfrm>
                <a:off x="981996" y="2443817"/>
                <a:ext cx="2032817" cy="4841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Condition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57CE01D-9248-4B4A-A373-E0D2CBA8B0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996" y="2443817"/>
                <a:ext cx="2032817" cy="484172"/>
              </a:xfrm>
              <a:prstGeom prst="rect">
                <a:avLst/>
              </a:prstGeom>
              <a:blipFill>
                <a:blip r:embed="rId2"/>
                <a:stretch>
                  <a:fillRect l="-2395" b="-7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163E1E5-3667-42E6-9A85-F59EB79A7CF7}"/>
                  </a:ext>
                </a:extLst>
              </p:cNvPr>
              <p:cNvSpPr txBox="1"/>
              <p:nvPr/>
            </p:nvSpPr>
            <p:spPr>
              <a:xfrm>
                <a:off x="862776" y="1427456"/>
                <a:ext cx="3518720" cy="793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p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3/2</m:t>
                          </m:r>
                        </m:sup>
                      </m:sSup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=65 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𝑛𝑚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163E1E5-3667-42E6-9A85-F59EB79A7C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776" y="1427456"/>
                <a:ext cx="3518720" cy="7938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31AE70E-7851-4532-8270-7E0446C56EA6}"/>
                  </a:ext>
                </a:extLst>
              </p:cNvPr>
              <p:cNvSpPr txBox="1"/>
              <p:nvPr/>
            </p:nvSpPr>
            <p:spPr>
              <a:xfrm>
                <a:off x="4572000" y="1452498"/>
                <a:ext cx="3594920" cy="11630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Fora typical metal, assuming 1 conduction electron from each atom,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en-US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0.008 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𝑛𝑚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31AE70E-7851-4532-8270-7E0446C56E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52498"/>
                <a:ext cx="3594920" cy="1163075"/>
              </a:xfrm>
              <a:prstGeom prst="rect">
                <a:avLst/>
              </a:prstGeom>
              <a:blipFill>
                <a:blip r:embed="rId4"/>
                <a:stretch>
                  <a:fillRect l="-1356" t="-2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98E8E73B-E370-4D7A-8217-62D613A4022E}"/>
              </a:ext>
            </a:extLst>
          </p:cNvPr>
          <p:cNvSpPr txBox="1"/>
          <p:nvPr/>
        </p:nvSpPr>
        <p:spPr>
          <a:xfrm>
            <a:off x="5029202" y="342011"/>
            <a:ext cx="2590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FD statistics is applicable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154C506-B9E0-4177-AA10-15F0C369034B}"/>
              </a:ext>
            </a:extLst>
          </p:cNvPr>
          <p:cNvSpPr txBox="1"/>
          <p:nvPr/>
        </p:nvSpPr>
        <p:spPr>
          <a:xfrm>
            <a:off x="3060288" y="2516834"/>
            <a:ext cx="4660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We can say “we have quantum gas of fermions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FF8A256-1FF4-448F-886F-C5A692D64005}"/>
                  </a:ext>
                </a:extLst>
              </p:cNvPr>
              <p:cNvSpPr txBox="1"/>
              <p:nvPr/>
            </p:nvSpPr>
            <p:spPr>
              <a:xfrm>
                <a:off x="588703" y="3010554"/>
                <a:ext cx="338721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Suppose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>
                    <a:sym typeface="Wingdings" panose="05000000000000000000" pitchFamily="2" charset="2"/>
                  </a:rPr>
                  <a:t>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𝜖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𝜇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=0)</m:t>
                    </m:r>
                  </m:oMath>
                </a14:m>
                <a:endParaRPr lang="en-US" sz="18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FF8A256-1FF4-448F-886F-C5A692D640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703" y="3010554"/>
                <a:ext cx="3387213" cy="369332"/>
              </a:xfrm>
              <a:prstGeom prst="rect">
                <a:avLst/>
              </a:prstGeom>
              <a:blipFill>
                <a:blip r:embed="rId5"/>
                <a:stretch>
                  <a:fillRect l="-1622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D21C9BD-D569-486F-AA24-0FB5B7CCFD4B}"/>
                  </a:ext>
                </a:extLst>
              </p:cNvPr>
              <p:cNvSpPr txBox="1"/>
              <p:nvPr/>
            </p:nvSpPr>
            <p:spPr>
              <a:xfrm>
                <a:off x="3834586" y="3030216"/>
                <a:ext cx="2667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Called </a:t>
                </a:r>
                <a:r>
                  <a:rPr lang="en-US" sz="1800" b="1" dirty="0"/>
                  <a:t>Fermi energy</a:t>
                </a:r>
                <a:r>
                  <a:rPr lang="en-US" sz="18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D21C9BD-D569-486F-AA24-0FB5B7CCFD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586" y="3030216"/>
                <a:ext cx="2667000" cy="369332"/>
              </a:xfrm>
              <a:prstGeom prst="rect">
                <a:avLst/>
              </a:prstGeom>
              <a:blipFill>
                <a:blip r:embed="rId6"/>
                <a:stretch>
                  <a:fillRect l="-182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>
            <a:extLst>
              <a:ext uri="{FF2B5EF4-FFF2-40B4-BE49-F238E27FC236}">
                <a16:creationId xmlns:a16="http://schemas.microsoft.com/office/drawing/2014/main" id="{2D6776C3-87E0-40A9-A9D3-FB9AE60B2D8A}"/>
              </a:ext>
            </a:extLst>
          </p:cNvPr>
          <p:cNvGrpSpPr/>
          <p:nvPr/>
        </p:nvGrpSpPr>
        <p:grpSpPr>
          <a:xfrm>
            <a:off x="952499" y="3692066"/>
            <a:ext cx="2667000" cy="640521"/>
            <a:chOff x="952499" y="3692066"/>
            <a:chExt cx="2667000" cy="640521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CB013472-398F-4A4F-9856-D52BAC1E3544}"/>
                    </a:ext>
                  </a:extLst>
                </p:cNvPr>
                <p:cNvSpPr txBox="1"/>
                <p:nvPr/>
              </p:nvSpPr>
              <p:spPr>
                <a:xfrm>
                  <a:off x="952499" y="3692066"/>
                  <a:ext cx="2667000" cy="60151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ar>
                          <m:barPr>
                            <m:pos m:val="top"/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ba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=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</m:mr>
                          <m:m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0     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CB013472-398F-4A4F-9856-D52BAC1E354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2499" y="3692066"/>
                  <a:ext cx="2667000" cy="601511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A3F7B70F-F372-4C65-A28B-9EBF213B72E3}"/>
                </a:ext>
              </a:extLst>
            </p:cNvPr>
            <p:cNvGrpSpPr/>
            <p:nvPr/>
          </p:nvGrpSpPr>
          <p:grpSpPr>
            <a:xfrm>
              <a:off x="2007008" y="3731076"/>
              <a:ext cx="95865" cy="601511"/>
              <a:chOff x="2113935" y="3218386"/>
              <a:chExt cx="95865" cy="601511"/>
            </a:xfrm>
          </p:grpSpPr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22212A12-760C-42AC-BC9D-F3497414CFB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13935" y="3218386"/>
                <a:ext cx="0" cy="601511"/>
              </a:xfrm>
              <a:prstGeom prst="line">
                <a:avLst/>
              </a:prstGeom>
              <a:ln/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51F17D99-DC8B-4446-A321-D450C8CD3D1F}"/>
                  </a:ext>
                </a:extLst>
              </p:cNvPr>
              <p:cNvCxnSpPr/>
              <p:nvPr/>
            </p:nvCxnSpPr>
            <p:spPr>
              <a:xfrm>
                <a:off x="2113935" y="3218386"/>
                <a:ext cx="95865" cy="0"/>
              </a:xfrm>
              <a:prstGeom prst="line">
                <a:avLst/>
              </a:prstGeom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4760A715-EE74-434A-9767-AEEF63C2B749}"/>
                  </a:ext>
                </a:extLst>
              </p:cNvPr>
              <p:cNvCxnSpPr/>
              <p:nvPr/>
            </p:nvCxnSpPr>
            <p:spPr>
              <a:xfrm>
                <a:off x="2113935" y="3819897"/>
                <a:ext cx="95865" cy="0"/>
              </a:xfrm>
              <a:prstGeom prst="line">
                <a:avLst/>
              </a:prstGeom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65016052-57B4-4447-8313-6955972DB683}"/>
              </a:ext>
            </a:extLst>
          </p:cNvPr>
          <p:cNvSpPr txBox="1"/>
          <p:nvPr/>
        </p:nvSpPr>
        <p:spPr>
          <a:xfrm>
            <a:off x="3220069" y="3622386"/>
            <a:ext cx="1752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A step function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C7110D8-E147-469A-BB83-9C537C5A76BA}"/>
                  </a:ext>
                </a:extLst>
              </p:cNvPr>
              <p:cNvSpPr txBox="1"/>
              <p:nvPr/>
            </p:nvSpPr>
            <p:spPr>
              <a:xfrm>
                <a:off x="5047633" y="3382245"/>
                <a:ext cx="3352797" cy="923330"/>
              </a:xfrm>
              <a:prstGeom prst="rect">
                <a:avLst/>
              </a:prstGeom>
              <a:noFill/>
              <a:ln>
                <a:solidFill>
                  <a:schemeClr val="accent4">
                    <a:shade val="95000"/>
                    <a:satMod val="10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When Fermion gas is cold, all states below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</m:oMath>
                </a14:m>
                <a:r>
                  <a:rPr lang="en-US" sz="1800" dirty="0"/>
                  <a:t> are occupied and all states above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</m:oMath>
                </a14:m>
                <a:r>
                  <a:rPr lang="en-US" sz="1800" dirty="0"/>
                  <a:t> are unoccupied</a:t>
                </a: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C7110D8-E147-469A-BB83-9C537C5A76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7633" y="3382245"/>
                <a:ext cx="3352797" cy="923330"/>
              </a:xfrm>
              <a:prstGeom prst="rect">
                <a:avLst/>
              </a:prstGeom>
              <a:blipFill>
                <a:blip r:embed="rId8"/>
                <a:stretch>
                  <a:fillRect l="-1268" t="-3268" r="-181" b="-9150"/>
                </a:stretch>
              </a:blipFill>
              <a:ln>
                <a:solidFill>
                  <a:schemeClr val="accent4">
                    <a:shade val="95000"/>
                    <a:satMod val="10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B9DB091D-6A15-4E68-89E1-0FEFE536A7B6}"/>
              </a:ext>
            </a:extLst>
          </p:cNvPr>
          <p:cNvSpPr txBox="1"/>
          <p:nvPr/>
        </p:nvSpPr>
        <p:spPr>
          <a:xfrm>
            <a:off x="4819031" y="4387872"/>
            <a:ext cx="3810000" cy="369332"/>
          </a:xfrm>
          <a:prstGeom prst="rect">
            <a:avLst/>
          </a:prstGeom>
          <a:noFill/>
          <a:ln>
            <a:solidFill>
              <a:schemeClr val="accent4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/>
              <a:t>Fermions gas is said to be </a:t>
            </a:r>
            <a:r>
              <a:rPr lang="en-US" sz="1800" b="1" dirty="0"/>
              <a:t>degenerate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78B13CF-74FC-4029-B36B-89CD207D6393}"/>
              </a:ext>
            </a:extLst>
          </p:cNvPr>
          <p:cNvSpPr txBox="1"/>
          <p:nvPr/>
        </p:nvSpPr>
        <p:spPr>
          <a:xfrm>
            <a:off x="3733800" y="4839501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This has nothing to do with splitting of energy level which is also called degeneracy of energy level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5BFEA93-3FE0-4A01-B218-BA7595E41DDE}"/>
                  </a:ext>
                </a:extLst>
              </p:cNvPr>
              <p:cNvSpPr txBox="1"/>
              <p:nvPr/>
            </p:nvSpPr>
            <p:spPr>
              <a:xfrm>
                <a:off x="588703" y="5746878"/>
                <a:ext cx="54863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To 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</m:oMath>
                </a14:m>
                <a:r>
                  <a:rPr lang="en-US" sz="1800" dirty="0"/>
                  <a:t>, we need total number of fermions (electrons)</a:t>
                </a:r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5BFEA93-3FE0-4A01-B218-BA7595E41D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703" y="5746878"/>
                <a:ext cx="5486399" cy="369332"/>
              </a:xfrm>
              <a:prstGeom prst="rect">
                <a:avLst/>
              </a:prstGeom>
              <a:blipFill>
                <a:blip r:embed="rId9"/>
                <a:stretch>
                  <a:fillRect l="-1000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4383BD53-16BC-4165-A96D-228B6C97D385}"/>
              </a:ext>
            </a:extLst>
          </p:cNvPr>
          <p:cNvSpPr txBox="1"/>
          <p:nvPr/>
        </p:nvSpPr>
        <p:spPr>
          <a:xfrm>
            <a:off x="228600" y="152400"/>
            <a:ext cx="396240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Degenerate Fermi Gas </a:t>
            </a:r>
            <a:r>
              <a:rPr lang="en-US" sz="1800" dirty="0"/>
              <a:t>Cont.</a:t>
            </a:r>
          </a:p>
        </p:txBody>
      </p:sp>
    </p:spTree>
    <p:extLst>
      <p:ext uri="{BB962C8B-B14F-4D97-AF65-F5344CB8AC3E}">
        <p14:creationId xmlns:p14="http://schemas.microsoft.com/office/powerpoint/2010/main" val="30423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3" grpId="0"/>
      <p:bldP spid="14" grpId="0"/>
      <p:bldP spid="15" grpId="0"/>
      <p:bldP spid="26" grpId="0"/>
      <p:bldP spid="27" grpId="0" animBg="1"/>
      <p:bldP spid="28" grpId="0" animBg="1"/>
      <p:bldP spid="29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6940CE2-B0D9-49F9-92E6-883103BF7176}"/>
              </a:ext>
            </a:extLst>
          </p:cNvPr>
          <p:cNvSpPr txBox="1"/>
          <p:nvPr/>
        </p:nvSpPr>
        <p:spPr>
          <a:xfrm>
            <a:off x="685798" y="638723"/>
            <a:ext cx="8001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Imagine an empty cubical box and start adding electrons into it one by one at a 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98AD7A9-1168-4057-B9E3-9274D2164E9A}"/>
                  </a:ext>
                </a:extLst>
              </p:cNvPr>
              <p:cNvSpPr txBox="1"/>
              <p:nvPr/>
            </p:nvSpPr>
            <p:spPr>
              <a:xfrm>
                <a:off x="1371600" y="993338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Each electron will go to lowest energy state available below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98AD7A9-1168-4057-B9E3-9274D2164E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993338"/>
                <a:ext cx="6096000" cy="369332"/>
              </a:xfrm>
              <a:prstGeom prst="rect">
                <a:avLst/>
              </a:prstGeom>
              <a:blipFill>
                <a:blip r:embed="rId2"/>
                <a:stretch>
                  <a:fillRect l="-800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03262F7-0E90-4EB4-90D5-A13CB0B61DB0}"/>
                  </a:ext>
                </a:extLst>
              </p:cNvPr>
              <p:cNvSpPr txBox="1"/>
              <p:nvPr/>
            </p:nvSpPr>
            <p:spPr>
              <a:xfrm>
                <a:off x="838199" y="1524000"/>
                <a:ext cx="75044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To add more electrons, you need to give an electron the energy </a:t>
                </a:r>
                <a:r>
                  <a:rPr lang="en-US" sz="1800" i="1" dirty="0" err="1"/>
                  <a:t>dU</a:t>
                </a:r>
                <a:r>
                  <a:rPr lang="en-US" sz="1800" dirty="0"/>
                  <a:t>,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sub>
                    </m:sSub>
                  </m:oMath>
                </a14:m>
                <a:r>
                  <a:rPr lang="en-US" sz="1800" dirty="0"/>
                  <a:t>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03262F7-0E90-4EB4-90D5-A13CB0B61D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1524000"/>
                <a:ext cx="7504469" cy="369332"/>
              </a:xfrm>
              <a:prstGeom prst="rect">
                <a:avLst/>
              </a:prstGeom>
              <a:blipFill>
                <a:blip r:embed="rId3"/>
                <a:stretch>
                  <a:fillRect l="-649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3118661-FE76-4027-9766-7CF6F0DB860A}"/>
                  </a:ext>
                </a:extLst>
              </p:cNvPr>
              <p:cNvSpPr txBox="1"/>
              <p:nvPr/>
            </p:nvSpPr>
            <p:spPr>
              <a:xfrm>
                <a:off x="862781" y="1944469"/>
                <a:ext cx="4785852" cy="491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We know  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𝑑𝑈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𝑑𝑁</m:t>
                        </m:r>
                      </m:den>
                    </m:f>
                  </m:oMath>
                </a14:m>
                <a:r>
                  <a:rPr lang="en-US" sz="1800" dirty="0"/>
                  <a:t>  (at constant </a:t>
                </a:r>
                <a:r>
                  <a:rPr lang="en-US" sz="1800" i="1" dirty="0"/>
                  <a:t>S </a:t>
                </a:r>
                <a:r>
                  <a:rPr lang="en-US" sz="1800" dirty="0"/>
                  <a:t>and </a:t>
                </a:r>
                <a:r>
                  <a:rPr lang="en-US" sz="1800" i="1" dirty="0"/>
                  <a:t>V</a:t>
                </a:r>
                <a:r>
                  <a:rPr lang="en-US" sz="1800" dirty="0"/>
                  <a:t>)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3118661-FE76-4027-9766-7CF6F0DB86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781" y="1944469"/>
                <a:ext cx="4785852" cy="491288"/>
              </a:xfrm>
              <a:prstGeom prst="rect">
                <a:avLst/>
              </a:prstGeom>
              <a:blipFill>
                <a:blip r:embed="rId4"/>
                <a:stretch>
                  <a:fillRect l="-1146" b="-6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7E4AE00-7F11-4846-84A9-59CDFCBD6169}"/>
                  </a:ext>
                </a:extLst>
              </p:cNvPr>
              <p:cNvSpPr txBox="1"/>
              <p:nvPr/>
            </p:nvSpPr>
            <p:spPr>
              <a:xfrm>
                <a:off x="5410201" y="2005447"/>
                <a:ext cx="2057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𝑑𝑁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1800" dirty="0"/>
                  <a:t>  </a:t>
                </a:r>
                <a:r>
                  <a:rPr lang="en-US" sz="1800" dirty="0">
                    <a:sym typeface="Wingdings" panose="05000000000000000000" pitchFamily="2" charset="2"/>
                  </a:rPr>
                  <a:t>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𝑑𝑈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𝜇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7E4AE00-7F11-4846-84A9-59CDFCBD61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2005447"/>
                <a:ext cx="2057400" cy="369332"/>
              </a:xfrm>
              <a:prstGeom prst="rect">
                <a:avLst/>
              </a:prstGeom>
              <a:blipFill>
                <a:blip r:embed="rId5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1EB0F73-B33D-429E-8734-B5FB30F99EF5}"/>
                  </a:ext>
                </a:extLst>
              </p:cNvPr>
              <p:cNvSpPr txBox="1"/>
              <p:nvPr/>
            </p:nvSpPr>
            <p:spPr>
              <a:xfrm>
                <a:off x="685798" y="2486894"/>
                <a:ext cx="7848601" cy="669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Assuming electrons are free particles and there is no external force  (infect, there will be electrostatic force due to + ions), electrons are confined to volume,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800" dirty="0"/>
                  <a:t> 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1EB0F73-B33D-429E-8734-B5FB30F99E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798" y="2486894"/>
                <a:ext cx="7848601" cy="669992"/>
              </a:xfrm>
              <a:prstGeom prst="rect">
                <a:avLst/>
              </a:prstGeom>
              <a:blipFill>
                <a:blip r:embed="rId6"/>
                <a:stretch>
                  <a:fillRect l="-621" t="-5455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8478C81C-9E60-4AA0-8942-CD76E9C2EF94}"/>
              </a:ext>
            </a:extLst>
          </p:cNvPr>
          <p:cNvSpPr txBox="1"/>
          <p:nvPr/>
        </p:nvSpPr>
        <p:spPr>
          <a:xfrm>
            <a:off x="377217" y="3204355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We need to define energy wave function of a free electron in a box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4C8B4E2-4F32-48EB-ACA1-2226E94B8A96}"/>
                  </a:ext>
                </a:extLst>
              </p:cNvPr>
              <p:cNvSpPr txBox="1"/>
              <p:nvPr/>
            </p:nvSpPr>
            <p:spPr>
              <a:xfrm>
                <a:off x="524247" y="3580007"/>
                <a:ext cx="8077202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In 1-dimensional box, we know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1800" dirty="0"/>
                  <a:t>          (standing waves on a string)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4C8B4E2-4F32-48EB-ACA1-2226E94B8A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247" y="3580007"/>
                <a:ext cx="8077202" cy="524567"/>
              </a:xfrm>
              <a:prstGeom prst="rect">
                <a:avLst/>
              </a:prstGeom>
              <a:blipFill>
                <a:blip r:embed="rId7"/>
                <a:stretch>
                  <a:fillRect l="-679" b="-5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ACE818D7-F647-419D-90A3-15DE61FBF198}"/>
              </a:ext>
            </a:extLst>
          </p:cNvPr>
          <p:cNvSpPr txBox="1"/>
          <p:nvPr/>
        </p:nvSpPr>
        <p:spPr>
          <a:xfrm>
            <a:off x="342899" y="4129971"/>
            <a:ext cx="3494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In 3-dimensional box, we will have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0B15568-1C3C-4FA9-AAA0-EEB7CE034833}"/>
                  </a:ext>
                </a:extLst>
              </p:cNvPr>
              <p:cNvSpPr txBox="1"/>
              <p:nvPr/>
            </p:nvSpPr>
            <p:spPr>
              <a:xfrm>
                <a:off x="3685636" y="4104001"/>
                <a:ext cx="2939845" cy="6481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0B15568-1C3C-4FA9-AAA0-EEB7CE0348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5636" y="4104001"/>
                <a:ext cx="2939845" cy="64812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2D988D92-19A0-428F-831C-BB6375C92DFC}"/>
              </a:ext>
            </a:extLst>
          </p:cNvPr>
          <p:cNvSpPr txBox="1"/>
          <p:nvPr/>
        </p:nvSpPr>
        <p:spPr>
          <a:xfrm>
            <a:off x="6438901" y="3987137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/>
              <a:t>n </a:t>
            </a:r>
            <a:r>
              <a:rPr lang="en-US" sz="1800" dirty="0"/>
              <a:t>is positive integer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56F3B2A-4DD8-4D8A-81CF-625B02335436}"/>
              </a:ext>
            </a:extLst>
          </p:cNvPr>
          <p:cNvGrpSpPr/>
          <p:nvPr/>
        </p:nvGrpSpPr>
        <p:grpSpPr>
          <a:xfrm>
            <a:off x="6069003" y="4632642"/>
            <a:ext cx="2693997" cy="1955968"/>
            <a:chOff x="3785063" y="4434129"/>
            <a:chExt cx="2844336" cy="2127703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EFACDD5C-1B8C-4165-B75D-0747A66D5C9E}"/>
                </a:ext>
              </a:extLst>
            </p:cNvPr>
            <p:cNvCxnSpPr/>
            <p:nvPr/>
          </p:nvCxnSpPr>
          <p:spPr>
            <a:xfrm>
              <a:off x="4914901" y="5575761"/>
              <a:ext cx="12954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32293CB5-5568-47A4-8122-F8CEB480194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114800" y="5575761"/>
              <a:ext cx="800101" cy="76200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B6BD39D2-B411-467C-B766-61D9CB90A5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14901" y="4501249"/>
              <a:ext cx="0" cy="1074512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32BDF733-9DB3-4850-8AD2-A0E8BC61F003}"/>
                    </a:ext>
                  </a:extLst>
                </p:cNvPr>
                <p:cNvSpPr txBox="1"/>
                <p:nvPr/>
              </p:nvSpPr>
              <p:spPr>
                <a:xfrm>
                  <a:off x="6324600" y="5423361"/>
                  <a:ext cx="304799" cy="42561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32BDF733-9DB3-4850-8AD2-A0E8BC61F00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24600" y="5423361"/>
                  <a:ext cx="304799" cy="425614"/>
                </a:xfrm>
                <a:prstGeom prst="rect">
                  <a:avLst/>
                </a:prstGeom>
                <a:blipFill>
                  <a:blip r:embed="rId9"/>
                  <a:stretch>
                    <a:fillRect r="-35417" b="-468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3BABD8F9-0929-4153-80DA-5C04F7DB9298}"/>
                    </a:ext>
                  </a:extLst>
                </p:cNvPr>
                <p:cNvSpPr txBox="1"/>
                <p:nvPr/>
              </p:nvSpPr>
              <p:spPr>
                <a:xfrm>
                  <a:off x="4914899" y="4434129"/>
                  <a:ext cx="304799" cy="4017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3BABD8F9-0929-4153-80DA-5C04F7DB929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14899" y="4434129"/>
                  <a:ext cx="304799" cy="401760"/>
                </a:xfrm>
                <a:prstGeom prst="rect">
                  <a:avLst/>
                </a:prstGeom>
                <a:blipFill>
                  <a:blip r:embed="rId10"/>
                  <a:stretch>
                    <a:fillRect r="-2766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F200C1BC-F14B-46CF-9FD5-E4E138186A14}"/>
                    </a:ext>
                  </a:extLst>
                </p:cNvPr>
                <p:cNvSpPr txBox="1"/>
                <p:nvPr/>
              </p:nvSpPr>
              <p:spPr>
                <a:xfrm>
                  <a:off x="3785063" y="6160072"/>
                  <a:ext cx="304799" cy="4017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F200C1BC-F14B-46CF-9FD5-E4E138186A1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85063" y="6160072"/>
                  <a:ext cx="304799" cy="401760"/>
                </a:xfrm>
                <a:prstGeom prst="rect">
                  <a:avLst/>
                </a:prstGeom>
                <a:blipFill>
                  <a:blip r:embed="rId11"/>
                  <a:stretch>
                    <a:fillRect r="-2978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EEB3879-1508-4F4A-BEC7-EEEDF9A7DC2B}"/>
                  </a:ext>
                </a:extLst>
              </p:cNvPr>
              <p:cNvSpPr txBox="1"/>
              <p:nvPr/>
            </p:nvSpPr>
            <p:spPr>
              <a:xfrm>
                <a:off x="558660" y="4591000"/>
                <a:ext cx="3505201" cy="762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When electrons a re added, they settle in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1800" dirty="0"/>
                  <a:t> (a sphere of radius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en-US" sz="1800" dirty="0"/>
                  <a:t>)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EEB3879-1508-4F4A-BEC7-EEEDF9A7DC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660" y="4591000"/>
                <a:ext cx="3505201" cy="762325"/>
              </a:xfrm>
              <a:prstGeom prst="rect">
                <a:avLst/>
              </a:prstGeom>
              <a:blipFill>
                <a:blip r:embed="rId12"/>
                <a:stretch>
                  <a:fillRect l="-1565" t="-4000"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CEE53FA-AA79-4946-BE49-437DE585A565}"/>
                  </a:ext>
                </a:extLst>
              </p:cNvPr>
              <p:cNvSpPr txBox="1"/>
              <p:nvPr/>
            </p:nvSpPr>
            <p:spPr>
              <a:xfrm>
                <a:off x="4124579" y="5089533"/>
                <a:ext cx="1917289" cy="648126"/>
              </a:xfrm>
              <a:prstGeom prst="rect">
                <a:avLst/>
              </a:prstGeom>
              <a:noFill/>
              <a:ln>
                <a:solidFill>
                  <a:schemeClr val="accent6">
                    <a:shade val="95000"/>
                    <a:satMod val="10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bSup>
                        <m:sSub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CEE53FA-AA79-4946-BE49-437DE585A5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4579" y="5089533"/>
                <a:ext cx="1917289" cy="64812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accent6">
                    <a:shade val="95000"/>
                    <a:satMod val="10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3BF6F40-5CEF-489F-92E1-B12327C9B4F7}"/>
                  </a:ext>
                </a:extLst>
              </p:cNvPr>
              <p:cNvSpPr txBox="1"/>
              <p:nvPr/>
            </p:nvSpPr>
            <p:spPr>
              <a:xfrm>
                <a:off x="437535" y="5484727"/>
                <a:ext cx="349414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</m:oMath>
                </a14:m>
                <a:r>
                  <a:rPr lang="en-US" sz="1800" dirty="0"/>
                  <a:t> is energy of the state at the surface of a sphere – Fermi surface</a:t>
                </a: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3BF6F40-5CEF-489F-92E1-B12327C9B4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535" y="5484727"/>
                <a:ext cx="3494142" cy="646331"/>
              </a:xfrm>
              <a:prstGeom prst="rect">
                <a:avLst/>
              </a:prstGeom>
              <a:blipFill>
                <a:blip r:embed="rId14"/>
                <a:stretch>
                  <a:fillRect l="-1571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C13DB7B-298F-4F8A-9557-92DFDA9BA32C}"/>
                  </a:ext>
                </a:extLst>
              </p:cNvPr>
              <p:cNvSpPr txBox="1"/>
              <p:nvPr/>
            </p:nvSpPr>
            <p:spPr>
              <a:xfrm>
                <a:off x="3250338" y="5998609"/>
                <a:ext cx="23385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→0)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C13DB7B-298F-4F8A-9557-92DFDA9BA3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338" y="5998609"/>
                <a:ext cx="2338524" cy="369332"/>
              </a:xfrm>
              <a:prstGeom prst="rect">
                <a:avLst/>
              </a:prstGeom>
              <a:blipFill>
                <a:blip r:embed="rId15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42257EB3-358D-4443-A0BD-A90054C0CBBB}"/>
              </a:ext>
            </a:extLst>
          </p:cNvPr>
          <p:cNvSpPr txBox="1"/>
          <p:nvPr/>
        </p:nvSpPr>
        <p:spPr>
          <a:xfrm>
            <a:off x="228600" y="152400"/>
            <a:ext cx="396240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Degenerate Fermi Gas </a:t>
            </a:r>
            <a:r>
              <a:rPr lang="en-US" sz="1800" dirty="0"/>
              <a:t>Cont.</a:t>
            </a:r>
          </a:p>
        </p:txBody>
      </p:sp>
    </p:spTree>
    <p:extLst>
      <p:ext uri="{BB962C8B-B14F-4D97-AF65-F5344CB8AC3E}">
        <p14:creationId xmlns:p14="http://schemas.microsoft.com/office/powerpoint/2010/main" val="236441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29" grpId="0"/>
      <p:bldP spid="30" grpId="0" animBg="1"/>
      <p:bldP spid="31" grpId="0"/>
      <p:bldP spid="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9CF2BB5-88F1-4931-9D3B-09E13F0D1474}"/>
              </a:ext>
            </a:extLst>
          </p:cNvPr>
          <p:cNvSpPr txBox="1"/>
          <p:nvPr/>
        </p:nvSpPr>
        <p:spPr>
          <a:xfrm>
            <a:off x="762000" y="9144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Total number of particles, </a:t>
            </a:r>
            <a:endParaRPr lang="en-US" sz="18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F862E15-A40F-4D1B-B115-202C5AD234A2}"/>
                  </a:ext>
                </a:extLst>
              </p:cNvPr>
              <p:cNvSpPr txBox="1"/>
              <p:nvPr/>
            </p:nvSpPr>
            <p:spPr>
              <a:xfrm>
                <a:off x="3421626" y="741724"/>
                <a:ext cx="220980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Sup>
                            <m:sSub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𝑚𝑎𝑥</m:t>
                              </m:r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F862E15-A40F-4D1B-B115-202C5AD234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1626" y="741724"/>
                <a:ext cx="2209800" cy="7146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EC288E42-22A7-48B3-AC4D-0E5933B4EA1E}"/>
              </a:ext>
            </a:extLst>
          </p:cNvPr>
          <p:cNvSpPr txBox="1"/>
          <p:nvPr/>
        </p:nvSpPr>
        <p:spPr>
          <a:xfrm>
            <a:off x="5746955" y="637401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But electrons have spin – 2 spin states for each particle)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1994DD6-E561-4B7F-B525-BD50811727EC}"/>
                  </a:ext>
                </a:extLst>
              </p:cNvPr>
              <p:cNvSpPr txBox="1"/>
              <p:nvPr/>
            </p:nvSpPr>
            <p:spPr>
              <a:xfrm>
                <a:off x="1676400" y="1478528"/>
                <a:ext cx="2895600" cy="506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sSubSup>
                          <m:sSub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𝑚𝑎𝑥</m:t>
                            </m:r>
                          </m:sub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bSup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𝑚𝑎𝑥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1994DD6-E561-4B7F-B525-BD50811727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1478528"/>
                <a:ext cx="2895600" cy="5068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0E6EC6E-C602-4A2B-BB1F-188083D35847}"/>
                  </a:ext>
                </a:extLst>
              </p:cNvPr>
              <p:cNvSpPr txBox="1"/>
              <p:nvPr/>
            </p:nvSpPr>
            <p:spPr>
              <a:xfrm>
                <a:off x="5486399" y="1403045"/>
                <a:ext cx="1975055" cy="780535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1/3</m:t>
                          </m:r>
                        </m:sup>
                      </m:s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0E6EC6E-C602-4A2B-BB1F-188083D358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399" y="1403045"/>
                <a:ext cx="1975055" cy="7805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F475DD2-8AB5-4003-8C5D-ACBDBC4E00C7}"/>
                  </a:ext>
                </a:extLst>
              </p:cNvPr>
              <p:cNvSpPr txBox="1"/>
              <p:nvPr/>
            </p:nvSpPr>
            <p:spPr>
              <a:xfrm>
                <a:off x="4572000" y="1608647"/>
                <a:ext cx="78781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𝑂𝑅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F475DD2-8AB5-4003-8C5D-ACBDBC4E0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08647"/>
                <a:ext cx="78781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EA8A6C9-DA02-4508-A055-3FC124413E3B}"/>
                  </a:ext>
                </a:extLst>
              </p:cNvPr>
              <p:cNvSpPr txBox="1"/>
              <p:nvPr/>
            </p:nvSpPr>
            <p:spPr>
              <a:xfrm>
                <a:off x="717755" y="2076676"/>
                <a:ext cx="1917289" cy="64812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bSup>
                        <m:sSub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EA8A6C9-DA02-4508-A055-3FC124413E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755" y="2076676"/>
                <a:ext cx="1917289" cy="64812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row: Right 13">
            <a:extLst>
              <a:ext uri="{FF2B5EF4-FFF2-40B4-BE49-F238E27FC236}">
                <a16:creationId xmlns:a16="http://schemas.microsoft.com/office/drawing/2014/main" id="{D4F41C1E-044A-49B7-9570-973D728EDB5A}"/>
              </a:ext>
            </a:extLst>
          </p:cNvPr>
          <p:cNvSpPr/>
          <p:nvPr/>
        </p:nvSpPr>
        <p:spPr>
          <a:xfrm>
            <a:off x="2676216" y="2400971"/>
            <a:ext cx="304800" cy="1524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08A3FEA-EBE5-4098-9BDC-B68B8E554BCE}"/>
                  </a:ext>
                </a:extLst>
              </p:cNvPr>
              <p:cNvSpPr txBox="1"/>
              <p:nvPr/>
            </p:nvSpPr>
            <p:spPr>
              <a:xfrm>
                <a:off x="3031400" y="2081543"/>
                <a:ext cx="2083210" cy="7805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r>
                                    <a:rPr lang="en-US" sz="1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sSup>
                                    <m:sSup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  <m:sup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2/3</m:t>
                          </m:r>
                        </m:sup>
                      </m:s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08A3FEA-EBE5-4098-9BDC-B68B8E554B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400" y="2081543"/>
                <a:ext cx="2083210" cy="78053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318BCC0-55BA-4890-A5C4-0C27AD30D684}"/>
                  </a:ext>
                </a:extLst>
              </p:cNvPr>
              <p:cNvSpPr txBox="1"/>
              <p:nvPr/>
            </p:nvSpPr>
            <p:spPr>
              <a:xfrm>
                <a:off x="5843102" y="2254025"/>
                <a:ext cx="2083210" cy="780535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r>
                                    <a:rPr lang="en-US" sz="1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2/3</m:t>
                          </m:r>
                        </m:sup>
                      </m:s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318BCC0-55BA-4890-A5C4-0C27AD30D6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3102" y="2254025"/>
                <a:ext cx="2083210" cy="78053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96C91E0E-A2C2-45A4-8C44-4DC41E1548AC}"/>
              </a:ext>
            </a:extLst>
          </p:cNvPr>
          <p:cNvSpPr txBox="1"/>
          <p:nvPr/>
        </p:nvSpPr>
        <p:spPr>
          <a:xfrm>
            <a:off x="451493" y="2974782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The 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BB1D2FC-F7BB-432F-90C6-D2491702BB31}"/>
                  </a:ext>
                </a:extLst>
              </p:cNvPr>
              <p:cNvSpPr txBox="1"/>
              <p:nvPr/>
            </p:nvSpPr>
            <p:spPr>
              <a:xfrm>
                <a:off x="1799320" y="2971352"/>
                <a:ext cx="3048000" cy="8265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=2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sub>
                        <m:sup/>
                        <m:e/>
                      </m:nary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sub>
                        <m:sup/>
                        <m:e/>
                      </m:nary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sub>
                        <m:sup/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BB1D2FC-F7BB-432F-90C6-D2491702BB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9320" y="2971352"/>
                <a:ext cx="3048000" cy="82657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62DD6F63-E32F-4A0C-AE03-1F2469D8DDCB}"/>
              </a:ext>
            </a:extLst>
          </p:cNvPr>
          <p:cNvSpPr txBox="1"/>
          <p:nvPr/>
        </p:nvSpPr>
        <p:spPr>
          <a:xfrm>
            <a:off x="493610" y="3710756"/>
            <a:ext cx="2034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Since sum is huge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ED69202-3466-4485-8F5A-B98F7BD97032}"/>
                  </a:ext>
                </a:extLst>
              </p:cNvPr>
              <p:cNvSpPr txBox="1"/>
              <p:nvPr/>
            </p:nvSpPr>
            <p:spPr>
              <a:xfrm>
                <a:off x="2358886" y="3810877"/>
                <a:ext cx="3048000" cy="8188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=2</m:t>
                      </m:r>
                      <m:nary>
                        <m:naryPr>
                          <m:chr m:val="∭"/>
                          <m:limLoc m:val="undOvr"/>
                          <m:subHide m:val="on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  <m:d>
                            <m:dPr>
                              <m:ctrlP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ED69202-3466-4485-8F5A-B98F7BD97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8886" y="3810877"/>
                <a:ext cx="3048000" cy="81887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E2203C7-5B2D-4F0B-9398-2F96E8C29682}"/>
                  </a:ext>
                </a:extLst>
              </p:cNvPr>
              <p:cNvSpPr txBox="1"/>
              <p:nvPr/>
            </p:nvSpPr>
            <p:spPr>
              <a:xfrm>
                <a:off x="6630225" y="5332120"/>
                <a:ext cx="2177845" cy="656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E2203C7-5B2D-4F0B-9398-2F96E8C296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0225" y="5332120"/>
                <a:ext cx="2177845" cy="65601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3" name="Group 52">
            <a:extLst>
              <a:ext uri="{FF2B5EF4-FFF2-40B4-BE49-F238E27FC236}">
                <a16:creationId xmlns:a16="http://schemas.microsoft.com/office/drawing/2014/main" id="{66D9D1CF-CF20-4DFD-8CD6-D31763FEE97B}"/>
              </a:ext>
            </a:extLst>
          </p:cNvPr>
          <p:cNvGrpSpPr/>
          <p:nvPr/>
        </p:nvGrpSpPr>
        <p:grpSpPr>
          <a:xfrm>
            <a:off x="5746955" y="3458255"/>
            <a:ext cx="2710653" cy="2243968"/>
            <a:chOff x="5746955" y="3458255"/>
            <a:chExt cx="2710653" cy="2243968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22A1538-F332-4475-9251-B84EF48F34F6}"/>
                </a:ext>
              </a:extLst>
            </p:cNvPr>
            <p:cNvGrpSpPr/>
            <p:nvPr/>
          </p:nvGrpSpPr>
          <p:grpSpPr>
            <a:xfrm>
              <a:off x="5746955" y="3746255"/>
              <a:ext cx="2693997" cy="1955968"/>
              <a:chOff x="3785063" y="4434129"/>
              <a:chExt cx="2844336" cy="2127703"/>
            </a:xfrm>
          </p:grpSpPr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9351E744-8AF0-437B-878E-58CB2AB82ACD}"/>
                  </a:ext>
                </a:extLst>
              </p:cNvPr>
              <p:cNvCxnSpPr/>
              <p:nvPr/>
            </p:nvCxnSpPr>
            <p:spPr>
              <a:xfrm>
                <a:off x="4914901" y="5575761"/>
                <a:ext cx="1295400" cy="0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FE203C0E-B66B-436B-8479-92A9DCD7DA4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14800" y="5575761"/>
                <a:ext cx="800101" cy="762000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8613C3EB-6201-4B98-99DE-45E0ECE7A81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14901" y="4501249"/>
                <a:ext cx="0" cy="1074512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TextBox 26">
                    <a:extLst>
                      <a:ext uri="{FF2B5EF4-FFF2-40B4-BE49-F238E27FC236}">
                        <a16:creationId xmlns:a16="http://schemas.microsoft.com/office/drawing/2014/main" id="{C26C8BAF-4420-44E3-AC71-A8633F2A3D39}"/>
                      </a:ext>
                    </a:extLst>
                  </p:cNvPr>
                  <p:cNvSpPr txBox="1"/>
                  <p:nvPr/>
                </p:nvSpPr>
                <p:spPr>
                  <a:xfrm>
                    <a:off x="6324600" y="5423361"/>
                    <a:ext cx="304799" cy="42561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 xmlns="">
              <p:sp>
                <p:nvSpPr>
                  <p:cNvPr id="27" name="TextBox 26">
                    <a:extLst>
                      <a:ext uri="{FF2B5EF4-FFF2-40B4-BE49-F238E27FC236}">
                        <a16:creationId xmlns:a16="http://schemas.microsoft.com/office/drawing/2014/main" id="{C26C8BAF-4420-44E3-AC71-A8633F2A3D3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24600" y="5423361"/>
                    <a:ext cx="304799" cy="425614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r="-35417" b="-312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8" name="TextBox 27">
                    <a:extLst>
                      <a:ext uri="{FF2B5EF4-FFF2-40B4-BE49-F238E27FC236}">
                        <a16:creationId xmlns:a16="http://schemas.microsoft.com/office/drawing/2014/main" id="{605A6F27-76FC-4E53-835A-E6D96FC5868E}"/>
                      </a:ext>
                    </a:extLst>
                  </p:cNvPr>
                  <p:cNvSpPr txBox="1"/>
                  <p:nvPr/>
                </p:nvSpPr>
                <p:spPr>
                  <a:xfrm>
                    <a:off x="4914899" y="4434129"/>
                    <a:ext cx="304799" cy="40176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 xmlns="">
              <p:sp>
                <p:nvSpPr>
                  <p:cNvPr id="28" name="TextBox 27">
                    <a:extLst>
                      <a:ext uri="{FF2B5EF4-FFF2-40B4-BE49-F238E27FC236}">
                        <a16:creationId xmlns:a16="http://schemas.microsoft.com/office/drawing/2014/main" id="{605A6F27-76FC-4E53-835A-E6D96FC5868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914899" y="4434129"/>
                    <a:ext cx="304799" cy="401760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 r="-25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TextBox 28">
                    <a:extLst>
                      <a:ext uri="{FF2B5EF4-FFF2-40B4-BE49-F238E27FC236}">
                        <a16:creationId xmlns:a16="http://schemas.microsoft.com/office/drawing/2014/main" id="{1DB4A790-FE23-402C-B6D5-ED4EE0ABC661}"/>
                      </a:ext>
                    </a:extLst>
                  </p:cNvPr>
                  <p:cNvSpPr txBox="1"/>
                  <p:nvPr/>
                </p:nvSpPr>
                <p:spPr>
                  <a:xfrm>
                    <a:off x="3785063" y="6160072"/>
                    <a:ext cx="304799" cy="40176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 xmlns="">
              <p:sp>
                <p:nvSpPr>
                  <p:cNvPr id="29" name="TextBox 28">
                    <a:extLst>
                      <a:ext uri="{FF2B5EF4-FFF2-40B4-BE49-F238E27FC236}">
                        <a16:creationId xmlns:a16="http://schemas.microsoft.com/office/drawing/2014/main" id="{1DB4A790-FE23-402C-B6D5-ED4EE0ABC66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85063" y="6160072"/>
                    <a:ext cx="304799" cy="401760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r="-2978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D1F7F64-82F3-4BAE-9E9B-C18F769F2A55}"/>
                </a:ext>
              </a:extLst>
            </p:cNvPr>
            <p:cNvCxnSpPr/>
            <p:nvPr/>
          </p:nvCxnSpPr>
          <p:spPr>
            <a:xfrm flipV="1">
              <a:off x="6788560" y="4199075"/>
              <a:ext cx="672894" cy="601525"/>
            </a:xfrm>
            <a:prstGeom prst="line">
              <a:avLst/>
            </a:prstGeom>
            <a:ln w="127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9D57E18-4934-4A19-ABFF-C81C91B81BC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82778" y="4199075"/>
              <a:ext cx="0" cy="946915"/>
            </a:xfrm>
            <a:prstGeom prst="line">
              <a:avLst/>
            </a:prstGeom>
            <a:ln w="127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E3BDD83-D56D-455B-8717-C970F35606E4}"/>
                </a:ext>
              </a:extLst>
            </p:cNvPr>
            <p:cNvCxnSpPr>
              <a:cxnSpLocks/>
            </p:cNvCxnSpPr>
            <p:nvPr/>
          </p:nvCxnSpPr>
          <p:spPr>
            <a:xfrm>
              <a:off x="6824049" y="4790885"/>
              <a:ext cx="637405" cy="355105"/>
            </a:xfrm>
            <a:prstGeom prst="line">
              <a:avLst/>
            </a:prstGeom>
            <a:ln w="127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0CA69D6B-D473-434A-98CC-5887FC5B170F}"/>
                    </a:ext>
                  </a:extLst>
                </p:cNvPr>
                <p:cNvSpPr txBox="1"/>
                <p:nvPr/>
              </p:nvSpPr>
              <p:spPr>
                <a:xfrm>
                  <a:off x="6711403" y="4807437"/>
                  <a:ext cx="15431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0CA69D6B-D473-434A-98CC-5887FC5B170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11403" y="4807437"/>
                  <a:ext cx="154314" cy="338554"/>
                </a:xfrm>
                <a:prstGeom prst="rect">
                  <a:avLst/>
                </a:prstGeom>
                <a:blipFill>
                  <a:blip r:embed="rId15"/>
                  <a:stretch>
                    <a:fillRect l="-4000" r="-92000" b="-18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273EBC82-FF0C-453F-AD7B-9D2DBF063EBC}"/>
                    </a:ext>
                  </a:extLst>
                </p:cNvPr>
                <p:cNvSpPr txBox="1"/>
                <p:nvPr/>
              </p:nvSpPr>
              <p:spPr>
                <a:xfrm>
                  <a:off x="6767236" y="4338713"/>
                  <a:ext cx="338526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273EBC82-FF0C-453F-AD7B-9D2DBF063EB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67236" y="4338713"/>
                  <a:ext cx="338526" cy="338554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8909BA30-3034-40EC-9F51-3C8AF0A2E345}"/>
                </a:ext>
              </a:extLst>
            </p:cNvPr>
            <p:cNvSpPr txBox="1"/>
            <p:nvPr/>
          </p:nvSpPr>
          <p:spPr>
            <a:xfrm>
              <a:off x="7098140" y="4311588"/>
              <a:ext cx="2622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/>
                <a:t>n</a:t>
              </a:r>
            </a:p>
          </p:txBody>
        </p:sp>
        <p:sp>
          <p:nvSpPr>
            <p:cNvPr id="43" name="Cube 42">
              <a:extLst>
                <a:ext uri="{FF2B5EF4-FFF2-40B4-BE49-F238E27FC236}">
                  <a16:creationId xmlns:a16="http://schemas.microsoft.com/office/drawing/2014/main" id="{58B4B55E-B2DE-4ADA-B062-AD970E061C41}"/>
                </a:ext>
              </a:extLst>
            </p:cNvPr>
            <p:cNvSpPr/>
            <p:nvPr/>
          </p:nvSpPr>
          <p:spPr>
            <a:xfrm rot="1750760">
              <a:off x="7411714" y="3958680"/>
              <a:ext cx="288689" cy="254269"/>
            </a:xfrm>
            <a:prstGeom prst="cub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D8D0E77-753B-4821-833F-2D79C83E2CFD}"/>
                </a:ext>
              </a:extLst>
            </p:cNvPr>
            <p:cNvSpPr txBox="1"/>
            <p:nvPr/>
          </p:nvSpPr>
          <p:spPr>
            <a:xfrm rot="18881826">
              <a:off x="7132601" y="3718417"/>
              <a:ext cx="4274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/>
                <a:t>dn</a:t>
              </a:r>
              <a:endParaRPr lang="en-US" sz="1400" i="1" dirty="0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86E4AB2-B2F1-43BB-B6E6-5981150EB20A}"/>
                </a:ext>
              </a:extLst>
            </p:cNvPr>
            <p:cNvSpPr txBox="1"/>
            <p:nvPr/>
          </p:nvSpPr>
          <p:spPr>
            <a:xfrm rot="1958746">
              <a:off x="7763295" y="3458255"/>
              <a:ext cx="4920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err="1"/>
                <a:t>nd</a:t>
              </a:r>
              <a:r>
                <a:rPr lang="el-GR" sz="1400" i="1" dirty="0"/>
                <a:t>θ</a:t>
              </a:r>
              <a:endParaRPr lang="en-US" sz="1400" i="1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EC15F8C2-7AC5-47CB-B86D-D1791BA958C0}"/>
                    </a:ext>
                  </a:extLst>
                </p:cNvPr>
                <p:cNvSpPr txBox="1"/>
                <p:nvPr/>
              </p:nvSpPr>
              <p:spPr>
                <a:xfrm rot="17934571">
                  <a:off x="8089994" y="4249103"/>
                  <a:ext cx="42745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𝑛𝑠𝑖𝑛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oMath>
                    </m:oMathPara>
                  </a14:m>
                  <a:endParaRPr lang="en-US" sz="1400" i="1" dirty="0"/>
                </a:p>
              </p:txBody>
            </p:sp>
          </mc:Choice>
          <mc:Fallback xmlns="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EC15F8C2-7AC5-47CB-B86D-D1791BA958C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7934571">
                  <a:off x="8089994" y="4249103"/>
                  <a:ext cx="427451" cy="307777"/>
                </a:xfrm>
                <a:prstGeom prst="rect">
                  <a:avLst/>
                </a:prstGeom>
                <a:blipFill>
                  <a:blip r:embed="rId17"/>
                  <a:stretch>
                    <a:fillRect t="-57471" r="-354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7847B579-1F98-447B-82E4-91E4436C4BF1}"/>
                </a:ext>
              </a:extLst>
            </p:cNvPr>
            <p:cNvCxnSpPr>
              <a:stCxn id="45" idx="2"/>
              <a:endCxn id="43" idx="0"/>
            </p:cNvCxnSpPr>
            <p:nvPr/>
          </p:nvCxnSpPr>
          <p:spPr>
            <a:xfrm flipH="1">
              <a:off x="7645792" y="3741721"/>
              <a:ext cx="280520" cy="2485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074E8365-7BEE-4C81-B112-9CF8588BC51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79498" y="4149034"/>
              <a:ext cx="471427" cy="20015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48A49E99-9D48-474F-A67D-CF4324B86993}"/>
                  </a:ext>
                </a:extLst>
              </p:cNvPr>
              <p:cNvSpPr txBox="1"/>
              <p:nvPr/>
            </p:nvSpPr>
            <p:spPr>
              <a:xfrm>
                <a:off x="680886" y="5155423"/>
                <a:ext cx="4585952" cy="7892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=2</m:t>
                      </m:r>
                      <m:nary>
                        <m:nary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𝑚𝑎𝑥</m:t>
                              </m:r>
                            </m:sub>
                          </m:sSub>
                        </m:sup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𝑑𝑛</m:t>
                          </m:r>
                        </m:e>
                      </m:nary>
                      <m:nary>
                        <m:nary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nary>
                      <m:nary>
                        <m:nary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48A49E99-9D48-474F-A67D-CF4324B86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886" y="5155423"/>
                <a:ext cx="4585952" cy="78925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0ECB88BD-D9EC-4527-B268-73A5C8DBA2F7}"/>
                  </a:ext>
                </a:extLst>
              </p:cNvPr>
              <p:cNvSpPr txBox="1"/>
              <p:nvPr/>
            </p:nvSpPr>
            <p:spPr>
              <a:xfrm>
                <a:off x="643263" y="4523661"/>
                <a:ext cx="3962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In spherical coordinate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∅</m:t>
                        </m:r>
                      </m:e>
                    </m:d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0ECB88BD-D9EC-4527-B268-73A5C8DBA2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263" y="4523661"/>
                <a:ext cx="3962400" cy="369332"/>
              </a:xfrm>
              <a:prstGeom prst="rect">
                <a:avLst/>
              </a:prstGeom>
              <a:blipFill>
                <a:blip r:embed="rId19"/>
                <a:stretch>
                  <a:fillRect l="-1385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760B408-0003-4290-B0F5-699A2DA16353}"/>
                  </a:ext>
                </a:extLst>
              </p:cNvPr>
              <p:cNvSpPr txBox="1"/>
              <p:nvPr/>
            </p:nvSpPr>
            <p:spPr>
              <a:xfrm>
                <a:off x="5926830" y="6004380"/>
                <a:ext cx="28824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𝑑𝑉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𝑑𝑛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𝑛𝑑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𝑛𝑠𝑖𝑛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760B408-0003-4290-B0F5-699A2DA163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6830" y="6004380"/>
                <a:ext cx="2882434" cy="369332"/>
              </a:xfrm>
              <a:prstGeom prst="rect">
                <a:avLst/>
              </a:prstGeom>
              <a:blipFill>
                <a:blip r:embed="rId20"/>
                <a:stretch>
                  <a:fillRect r="-211"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>
            <a:extLst>
              <a:ext uri="{FF2B5EF4-FFF2-40B4-BE49-F238E27FC236}">
                <a16:creationId xmlns:a16="http://schemas.microsoft.com/office/drawing/2014/main" id="{C03A2DA5-3622-4EE0-9F22-45A54D9CD9A9}"/>
              </a:ext>
            </a:extLst>
          </p:cNvPr>
          <p:cNvSpPr txBox="1"/>
          <p:nvPr/>
        </p:nvSpPr>
        <p:spPr>
          <a:xfrm>
            <a:off x="228600" y="152400"/>
            <a:ext cx="396240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Degenerate Fermi Gas </a:t>
            </a:r>
            <a:r>
              <a:rPr lang="en-US" sz="1800" dirty="0"/>
              <a:t>Cont.</a:t>
            </a:r>
          </a:p>
        </p:txBody>
      </p:sp>
    </p:spTree>
    <p:extLst>
      <p:ext uri="{BB962C8B-B14F-4D97-AF65-F5344CB8AC3E}">
        <p14:creationId xmlns:p14="http://schemas.microsoft.com/office/powerpoint/2010/main" val="14601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2" grpId="0"/>
      <p:bldP spid="13" grpId="0"/>
      <p:bldP spid="14" grpId="0" animBg="1"/>
      <p:bldP spid="16" grpId="0"/>
      <p:bldP spid="17" grpId="0" animBg="1"/>
      <p:bldP spid="18" grpId="0"/>
      <p:bldP spid="19" grpId="0"/>
      <p:bldP spid="20" grpId="0"/>
      <p:bldP spid="21" grpId="0"/>
      <p:bldP spid="22" grpId="0"/>
      <p:bldP spid="54" grpId="0"/>
      <p:bldP spid="55" grpId="0"/>
      <p:bldP spid="5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753EAD2-DC84-4311-A4D7-E2294D7BA30C}"/>
                  </a:ext>
                </a:extLst>
              </p:cNvPr>
              <p:cNvSpPr txBox="1"/>
              <p:nvPr/>
            </p:nvSpPr>
            <p:spPr>
              <a:xfrm>
                <a:off x="990600" y="614065"/>
                <a:ext cx="4585952" cy="7892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=2</m:t>
                      </m:r>
                      <m:nary>
                        <m:nary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𝑚𝑎𝑥</m:t>
                              </m:r>
                            </m:sub>
                          </m:sSub>
                        </m:sup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𝑑𝑛</m:t>
                          </m:r>
                        </m:e>
                      </m:nary>
                      <m:nary>
                        <m:nary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nary>
                      <m:nary>
                        <m:nary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753EAD2-DC84-4311-A4D7-E2294D7BA3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614065"/>
                <a:ext cx="4585952" cy="78925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3E95CCE-AFE6-42F1-B113-C25B51FC3587}"/>
                  </a:ext>
                </a:extLst>
              </p:cNvPr>
              <p:cNvSpPr txBox="1"/>
              <p:nvPr/>
            </p:nvSpPr>
            <p:spPr>
              <a:xfrm>
                <a:off x="5791200" y="614065"/>
                <a:ext cx="2286000" cy="720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𝑚𝑎𝑥</m:t>
                                  </m:r>
                                </m:sub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3E95CCE-AFE6-42F1-B113-C25B51FC35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614065"/>
                <a:ext cx="2286000" cy="7203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A3FB5F0-C164-4422-A0AC-D77FB7F6D271}"/>
                  </a:ext>
                </a:extLst>
              </p:cNvPr>
              <p:cNvSpPr txBox="1"/>
              <p:nvPr/>
            </p:nvSpPr>
            <p:spPr>
              <a:xfrm>
                <a:off x="2133600" y="1432817"/>
                <a:ext cx="3124200" cy="5727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b="0" dirty="0">
                    <a:sym typeface="Wingdings" panose="05000000000000000000" pitchFamily="2" charset="2"/>
                  </a:rPr>
                  <a:t>   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</m:e>
                    </m:d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𝑉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2/3</m:t>
                        </m:r>
                      </m:sup>
                    </m:sSup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A3FB5F0-C164-4422-A0AC-D77FB7F6D2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1432817"/>
                <a:ext cx="3124200" cy="572721"/>
              </a:xfrm>
              <a:prstGeom prst="rect">
                <a:avLst/>
              </a:prstGeom>
              <a:blipFill>
                <a:blip r:embed="rId4"/>
                <a:stretch>
                  <a:fillRect l="-1559" b="-4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F2332ED-68B3-46EF-9308-B12C071F7CC9}"/>
                  </a:ext>
                </a:extLst>
              </p:cNvPr>
              <p:cNvSpPr txBox="1"/>
              <p:nvPr/>
            </p:nvSpPr>
            <p:spPr>
              <a:xfrm>
                <a:off x="6248400" y="1600200"/>
                <a:ext cx="1524000" cy="634789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F2332ED-68B3-46EF-9308-B12C071F7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1600200"/>
                <a:ext cx="1524000" cy="63478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2FD90EB2-2114-4C77-A255-81785590F8A8}"/>
              </a:ext>
            </a:extLst>
          </p:cNvPr>
          <p:cNvSpPr txBox="1"/>
          <p:nvPr/>
        </p:nvSpPr>
        <p:spPr>
          <a:xfrm>
            <a:off x="723900" y="2205197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Average energy of a particle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EF6706C-E34E-4A13-A4F9-CB87B189D1A3}"/>
                  </a:ext>
                </a:extLst>
              </p:cNvPr>
              <p:cNvSpPr txBox="1"/>
              <p:nvPr/>
            </p:nvSpPr>
            <p:spPr>
              <a:xfrm>
                <a:off x="3957791" y="2096426"/>
                <a:ext cx="1066800" cy="485774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e>
                    </m:ba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EF6706C-E34E-4A13-A4F9-CB87B189D1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791" y="2096426"/>
                <a:ext cx="1066800" cy="4857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BB531B7-8285-4400-91BC-EB3D8916099B}"/>
                  </a:ext>
                </a:extLst>
              </p:cNvPr>
              <p:cNvSpPr txBox="1"/>
              <p:nvPr/>
            </p:nvSpPr>
            <p:spPr>
              <a:xfrm>
                <a:off x="574112" y="2735933"/>
                <a:ext cx="29337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As thermal energy is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BB531B7-8285-4400-91BC-EB3D891609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12" y="2735933"/>
                <a:ext cx="2933700" cy="369332"/>
              </a:xfrm>
              <a:prstGeom prst="rect">
                <a:avLst/>
              </a:prstGeom>
              <a:blipFill>
                <a:blip r:embed="rId7"/>
                <a:stretch>
                  <a:fillRect l="-1663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41D7810-A804-43E0-AFF5-AC9DC19E45F3}"/>
                  </a:ext>
                </a:extLst>
              </p:cNvPr>
              <p:cNvSpPr txBox="1"/>
              <p:nvPr/>
            </p:nvSpPr>
            <p:spPr>
              <a:xfrm>
                <a:off x="5044102" y="2643464"/>
                <a:ext cx="3581400" cy="785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For a typical metal,      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</m:oMath>
                </a14:m>
                <a:r>
                  <a:rPr lang="en-US" sz="1800" dirty="0"/>
                  <a:t> is few </a:t>
                </a:r>
                <a:r>
                  <a:rPr lang="en-US" sz="1800" i="1" dirty="0"/>
                  <a:t>eV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1800" dirty="0"/>
                          <m:t>And</m:t>
                        </m:r>
                        <m:r>
                          <m:rPr>
                            <m:nor/>
                          </m:rPr>
                          <a:rPr lang="en-US" sz="1800" dirty="0"/>
                          <m:t> </m:t>
                        </m:r>
                        <m:r>
                          <m:rPr>
                            <m:nor/>
                          </m:rPr>
                          <a:rPr lang="en-US" sz="1800" dirty="0"/>
                          <m:t>at</m:t>
                        </m:r>
                        <m:r>
                          <m:rPr>
                            <m:nor/>
                          </m:rPr>
                          <a:rPr lang="en-US" sz="1800" dirty="0"/>
                          <m:t> </m:t>
                        </m:r>
                        <m:r>
                          <m:rPr>
                            <m:nor/>
                          </m:rPr>
                          <a:rPr lang="en-US" sz="1800" dirty="0"/>
                          <m:t>room</m:t>
                        </m:r>
                        <m:r>
                          <m:rPr>
                            <m:nor/>
                          </m:rPr>
                          <a:rPr lang="en-US" sz="1800" dirty="0"/>
                          <m:t> </m:t>
                        </m:r>
                        <m:r>
                          <m:rPr>
                            <m:nor/>
                          </m:rPr>
                          <a:rPr lang="en-US" sz="1800" i="1" dirty="0"/>
                          <m:t>T</m:t>
                        </m:r>
                        <m:r>
                          <m:rPr>
                            <m:nor/>
                          </m:rPr>
                          <a:rPr lang="en-US" sz="1800" b="0" i="0" dirty="0" smtClean="0"/>
                          <m:t>                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40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𝑒𝑉</m:t>
                    </m:r>
                  </m:oMath>
                </a14:m>
                <a:r>
                  <a:rPr lang="en-US" sz="1800" i="1" dirty="0"/>
                  <a:t>            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41D7810-A804-43E0-AFF5-AC9DC19E45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4102" y="2643464"/>
                <a:ext cx="3581400" cy="785536"/>
              </a:xfrm>
              <a:prstGeom prst="rect">
                <a:avLst/>
              </a:prstGeom>
              <a:blipFill>
                <a:blip r:embed="rId8"/>
                <a:stretch>
                  <a:fillRect l="-1361" t="-4651" r="-1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3884605-FF73-45DA-8BB4-C5B71FDC1983}"/>
                  </a:ext>
                </a:extLst>
              </p:cNvPr>
              <p:cNvSpPr txBox="1"/>
              <p:nvPr/>
            </p:nvSpPr>
            <p:spPr>
              <a:xfrm>
                <a:off x="3349420" y="2712182"/>
                <a:ext cx="16701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3884605-FF73-45DA-8BB4-C5B71FDC19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9420" y="2712182"/>
                <a:ext cx="1670101" cy="369332"/>
              </a:xfrm>
              <a:prstGeom prst="rect">
                <a:avLst/>
              </a:prstGeom>
              <a:blipFill>
                <a:blip r:embed="rId9"/>
                <a:stretch>
                  <a:fillRect l="-2920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A2700FCD-E23A-477E-8EFF-85190CACC1D2}"/>
              </a:ext>
            </a:extLst>
          </p:cNvPr>
          <p:cNvSpPr txBox="1"/>
          <p:nvPr/>
        </p:nvSpPr>
        <p:spPr>
          <a:xfrm>
            <a:off x="699473" y="3366837"/>
            <a:ext cx="2196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Fermi Temperature,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3AE9223-C68C-40E6-BE38-62F696EDA087}"/>
                  </a:ext>
                </a:extLst>
              </p:cNvPr>
              <p:cNvSpPr txBox="1"/>
              <p:nvPr/>
            </p:nvSpPr>
            <p:spPr>
              <a:xfrm>
                <a:off x="2992449" y="3236334"/>
                <a:ext cx="1283508" cy="612027"/>
              </a:xfrm>
              <a:prstGeom prst="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3AE9223-C68C-40E6-BE38-62F696EDA0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2449" y="3236334"/>
                <a:ext cx="1283508" cy="61202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127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4917AA-556B-4DC4-AB60-757245AD3033}"/>
                  </a:ext>
                </a:extLst>
              </p:cNvPr>
              <p:cNvSpPr txBox="1"/>
              <p:nvPr/>
            </p:nvSpPr>
            <p:spPr>
              <a:xfrm>
                <a:off x="888437" y="3913840"/>
                <a:ext cx="2305050" cy="5656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As 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=−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,   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4917AA-556B-4DC4-AB60-757245AD30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437" y="3913840"/>
                <a:ext cx="2305050" cy="565668"/>
              </a:xfrm>
              <a:prstGeom prst="rect">
                <a:avLst/>
              </a:prstGeom>
              <a:blipFill>
                <a:blip r:embed="rId11"/>
                <a:stretch>
                  <a:fillRect l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113DF1B-6CAE-4987-B403-DD8B36B81411}"/>
                  </a:ext>
                </a:extLst>
              </p:cNvPr>
              <p:cNvSpPr txBox="1"/>
              <p:nvPr/>
            </p:nvSpPr>
            <p:spPr>
              <a:xfrm>
                <a:off x="3098425" y="3968903"/>
                <a:ext cx="2532512" cy="5656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</a:t>
                </a:r>
                <a:r>
                  <a:rPr lang="en-US" sz="1800" dirty="0"/>
                  <a:t>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=−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  <m:f>
                              <m:f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𝜖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,   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113DF1B-6CAE-4987-B403-DD8B36B814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425" y="3968903"/>
                <a:ext cx="2532512" cy="565668"/>
              </a:xfrm>
              <a:prstGeom prst="rect">
                <a:avLst/>
              </a:prstGeom>
              <a:blipFill>
                <a:blip r:embed="rId12"/>
                <a:stretch>
                  <a:fillRect l="-1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92DBB69-0AD4-4914-8A7C-6A74B8DA0205}"/>
                  </a:ext>
                </a:extLst>
              </p:cNvPr>
              <p:cNvSpPr txBox="1"/>
              <p:nvPr/>
            </p:nvSpPr>
            <p:spPr>
              <a:xfrm>
                <a:off x="5630937" y="3906787"/>
                <a:ext cx="2353507" cy="5727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But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𝑉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2/3</m:t>
                        </m:r>
                      </m:sup>
                    </m:sSup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92DBB69-0AD4-4914-8A7C-6A74B8DA02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0937" y="3906787"/>
                <a:ext cx="2353507" cy="572721"/>
              </a:xfrm>
              <a:prstGeom prst="rect">
                <a:avLst/>
              </a:prstGeom>
              <a:blipFill>
                <a:blip r:embed="rId13"/>
                <a:stretch>
                  <a:fillRect l="-2332" b="-425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4ED43DA-F05C-4FB9-AC5B-EB841FB79D6E}"/>
                  </a:ext>
                </a:extLst>
              </p:cNvPr>
              <p:cNvSpPr txBox="1"/>
              <p:nvPr/>
            </p:nvSpPr>
            <p:spPr>
              <a:xfrm>
                <a:off x="574112" y="4623558"/>
                <a:ext cx="4131574" cy="611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</a:t>
                </a:r>
                <a:r>
                  <a:rPr lang="en-US" sz="1800" dirty="0"/>
                  <a:t>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f>
                          <m:f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  <m:sSup>
                          <m:sSup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num>
                                  <m:den>
                                    <m:r>
                                      <a:rPr lang="en-US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2/3</m:t>
                            </m:r>
                          </m:sup>
                        </m:sSup>
                        <m:sSup>
                          <m:sSup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−2/3</m:t>
                            </m:r>
                          </m:sup>
                        </m:sSup>
                      </m:e>
                    </m:d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4ED43DA-F05C-4FB9-AC5B-EB841FB79D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12" y="4623558"/>
                <a:ext cx="4131574" cy="611962"/>
              </a:xfrm>
              <a:prstGeom prst="rect">
                <a:avLst/>
              </a:prstGeom>
              <a:blipFill>
                <a:blip r:embed="rId14"/>
                <a:stretch>
                  <a:fillRect l="-11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rrow: Right 3">
            <a:extLst>
              <a:ext uri="{FF2B5EF4-FFF2-40B4-BE49-F238E27FC236}">
                <a16:creationId xmlns:a16="http://schemas.microsoft.com/office/drawing/2014/main" id="{57CCFC63-5E47-48FB-83D6-F1D18295E6D0}"/>
              </a:ext>
            </a:extLst>
          </p:cNvPr>
          <p:cNvSpPr/>
          <p:nvPr/>
        </p:nvSpPr>
        <p:spPr>
          <a:xfrm>
            <a:off x="4749441" y="4846618"/>
            <a:ext cx="270080" cy="165841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993A5EB-DD99-4AD3-9236-509F62A5A230}"/>
                  </a:ext>
                </a:extLst>
              </p:cNvPr>
              <p:cNvSpPr txBox="1"/>
              <p:nvPr/>
            </p:nvSpPr>
            <p:spPr>
              <a:xfrm>
                <a:off x="5208639" y="4572291"/>
                <a:ext cx="1295400" cy="634789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993A5EB-DD99-4AD3-9236-509F62A5A2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8639" y="4572291"/>
                <a:ext cx="1295400" cy="63478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AD10A8F6-A246-4AC1-9373-ED1B8E0E24AA}"/>
              </a:ext>
            </a:extLst>
          </p:cNvPr>
          <p:cNvSpPr txBox="1"/>
          <p:nvPr/>
        </p:nvSpPr>
        <p:spPr>
          <a:xfrm>
            <a:off x="6671034" y="4560749"/>
            <a:ext cx="20056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Called </a:t>
            </a:r>
            <a:r>
              <a:rPr lang="en-US" sz="1800" b="1" dirty="0"/>
              <a:t>Degeneracy</a:t>
            </a:r>
          </a:p>
          <a:p>
            <a:r>
              <a:rPr lang="en-US" sz="1800" b="1" dirty="0"/>
              <a:t>            Pressure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C568558-4CD9-415C-85E0-C39042AA9CC5}"/>
              </a:ext>
            </a:extLst>
          </p:cNvPr>
          <p:cNvSpPr txBox="1"/>
          <p:nvPr/>
        </p:nvSpPr>
        <p:spPr>
          <a:xfrm>
            <a:off x="690011" y="5391321"/>
            <a:ext cx="4940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Degeneracy pressure is responsible keeping matter from collapsing under huge electrostatic forces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73CF21C-223A-4DB3-A223-DB3AAEBB318C}"/>
              </a:ext>
            </a:extLst>
          </p:cNvPr>
          <p:cNvSpPr txBox="1"/>
          <p:nvPr/>
        </p:nvSpPr>
        <p:spPr>
          <a:xfrm>
            <a:off x="5817471" y="5299863"/>
            <a:ext cx="2753954" cy="1200329"/>
          </a:xfrm>
          <a:prstGeom prst="rect">
            <a:avLst/>
          </a:prstGeom>
          <a:noFill/>
          <a:ln w="19050">
            <a:solidFill>
              <a:srgbClr val="0070C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It has nothing to do with electrostatic repulsive force. This is only due to Pauli Exclusion Principle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7D4C02A-CFD2-4F15-9F29-59E0FDA772CD}"/>
              </a:ext>
            </a:extLst>
          </p:cNvPr>
          <p:cNvSpPr txBox="1"/>
          <p:nvPr/>
        </p:nvSpPr>
        <p:spPr>
          <a:xfrm>
            <a:off x="228600" y="152400"/>
            <a:ext cx="396240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Degenerate Fermi Gas </a:t>
            </a:r>
            <a:r>
              <a:rPr lang="en-US" sz="1800" dirty="0"/>
              <a:t>Cont.</a:t>
            </a:r>
          </a:p>
        </p:txBody>
      </p:sp>
    </p:spTree>
    <p:extLst>
      <p:ext uri="{BB962C8B-B14F-4D97-AF65-F5344CB8AC3E}">
        <p14:creationId xmlns:p14="http://schemas.microsoft.com/office/powerpoint/2010/main" val="224725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/>
      <p:bldP spid="11" grpId="0" animBg="1"/>
      <p:bldP spid="12" grpId="0"/>
      <p:bldP spid="13" grpId="0"/>
      <p:bldP spid="14" grpId="0"/>
      <p:bldP spid="15" grpId="0"/>
      <p:bldP spid="16" grpId="0" animBg="1"/>
      <p:bldP spid="3" grpId="0"/>
      <p:bldP spid="17" grpId="0"/>
      <p:bldP spid="18" grpId="0"/>
      <p:bldP spid="19" grpId="0"/>
      <p:bldP spid="4" grpId="0" animBg="1"/>
      <p:bldP spid="20" grpId="0" animBg="1"/>
      <p:bldP spid="21" grpId="0"/>
      <p:bldP spid="22" grpId="0"/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B024D8E-8C11-4839-8B12-85FE90C28FAF}"/>
              </a:ext>
            </a:extLst>
          </p:cNvPr>
          <p:cNvSpPr txBox="1"/>
          <p:nvPr/>
        </p:nvSpPr>
        <p:spPr>
          <a:xfrm>
            <a:off x="228600" y="152400"/>
            <a:ext cx="396240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Degenerate Fermi Gas </a:t>
            </a:r>
            <a:r>
              <a:rPr lang="en-US" sz="1800" dirty="0"/>
              <a:t>Cont.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F30065-593E-40B6-85F6-DD7364C62CC7}"/>
              </a:ext>
            </a:extLst>
          </p:cNvPr>
          <p:cNvSpPr txBox="1"/>
          <p:nvPr/>
        </p:nvSpPr>
        <p:spPr>
          <a:xfrm>
            <a:off x="914400" y="614065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Another measurable quantity is </a:t>
            </a:r>
            <a:r>
              <a:rPr lang="en-US" sz="1800" b="1" dirty="0"/>
              <a:t>Bulk Modulus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AFA3F36-1F80-4424-B580-2F608D995F2F}"/>
                  </a:ext>
                </a:extLst>
              </p:cNvPr>
              <p:cNvSpPr txBox="1"/>
              <p:nvPr/>
            </p:nvSpPr>
            <p:spPr>
              <a:xfrm>
                <a:off x="5791200" y="375858"/>
                <a:ext cx="2057400" cy="7507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𝑉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AFA3F36-1F80-4424-B580-2F608D995F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75858"/>
                <a:ext cx="2057400" cy="7507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67E87E0-1F24-494F-B2C3-B48B93D13F6D}"/>
                  </a:ext>
                </a:extLst>
              </p:cNvPr>
              <p:cNvSpPr txBox="1"/>
              <p:nvPr/>
            </p:nvSpPr>
            <p:spPr>
              <a:xfrm>
                <a:off x="762000" y="1099967"/>
                <a:ext cx="4495800" cy="485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𝑈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</m:oMath>
                </a14:m>
                <a:r>
                  <a:rPr lang="en-US" sz="1800" dirty="0">
                    <a:sym typeface="Wingdings" panose="05000000000000000000" pitchFamily="2" charset="2"/>
                  </a:rPr>
                  <a:t>            </a:t>
                </a:r>
                <a:endParaRPr lang="en-US" sz="1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67E87E0-1F24-494F-B2C3-B48B93D13F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099967"/>
                <a:ext cx="4495800" cy="485774"/>
              </a:xfrm>
              <a:prstGeom prst="rect">
                <a:avLst/>
              </a:prstGeom>
              <a:blipFill>
                <a:blip r:embed="rId3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6A31CBB7-656B-4E5A-8176-921BFCF5A482}"/>
              </a:ext>
            </a:extLst>
          </p:cNvPr>
          <p:cNvSpPr txBox="1"/>
          <p:nvPr/>
        </p:nvSpPr>
        <p:spPr>
          <a:xfrm>
            <a:off x="3124200" y="1877807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With some algebra    </a:t>
            </a:r>
            <a:r>
              <a:rPr lang="en-US" sz="1800" dirty="0">
                <a:sym typeface="Wingdings" panose="05000000000000000000" pitchFamily="2" charset="2"/>
              </a:rPr>
              <a:t></a:t>
            </a:r>
            <a:endParaRPr lang="en-US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4D1CBE4-C0D2-4C18-A3D4-DE9031284E6F}"/>
                  </a:ext>
                </a:extLst>
              </p:cNvPr>
              <p:cNvSpPr txBox="1"/>
              <p:nvPr/>
            </p:nvSpPr>
            <p:spPr>
              <a:xfrm>
                <a:off x="5486400" y="1745078"/>
                <a:ext cx="1409700" cy="634789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4D1CBE4-C0D2-4C18-A3D4-DE9031284E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745078"/>
                <a:ext cx="1409700" cy="6347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ABDBBB6-D429-4443-AF81-052B704AF860}"/>
                  </a:ext>
                </a:extLst>
              </p:cNvPr>
              <p:cNvSpPr txBox="1"/>
              <p:nvPr/>
            </p:nvSpPr>
            <p:spPr>
              <a:xfrm>
                <a:off x="1986116" y="1117215"/>
                <a:ext cx="2743200" cy="499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en-US" sz="180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e>
                    </m:d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ABDBBB6-D429-4443-AF81-052B704AF8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6116" y="1117215"/>
                <a:ext cx="2743200" cy="499689"/>
              </a:xfrm>
              <a:prstGeom prst="rect">
                <a:avLst/>
              </a:prstGeom>
              <a:blipFill>
                <a:blip r:embed="rId5"/>
                <a:stretch>
                  <a:fillRect l="-2000" b="-6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06B4A7F-FA70-4AD8-8DD8-CA707685BD1A}"/>
                  </a:ext>
                </a:extLst>
              </p:cNvPr>
              <p:cNvSpPr txBox="1"/>
              <p:nvPr/>
            </p:nvSpPr>
            <p:spPr>
              <a:xfrm>
                <a:off x="4467532" y="1031390"/>
                <a:ext cx="2971800" cy="5727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and</a:t>
                </a:r>
                <a:r>
                  <a:rPr lang="en-US" sz="1800" b="0" dirty="0">
                    <a:sym typeface="Wingdings" panose="05000000000000000000" pitchFamily="2" charset="2"/>
                  </a:rPr>
                  <a:t>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b="0" i="0" smtClean="0">
                        <a:latin typeface="Cambria Math" panose="02040503050406030204" pitchFamily="18" charset="0"/>
                      </a:rPr>
                      <m:t>U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</m:e>
                    </m:d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𝑉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2/3</m:t>
                        </m:r>
                      </m:sup>
                    </m:sSup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06B4A7F-FA70-4AD8-8DD8-CA707685BD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7532" y="1031390"/>
                <a:ext cx="2971800" cy="572721"/>
              </a:xfrm>
              <a:prstGeom prst="rect">
                <a:avLst/>
              </a:prstGeom>
              <a:blipFill>
                <a:blip r:embed="rId6"/>
                <a:stretch>
                  <a:fillRect l="-1848" b="-4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41638C14-5A7C-4BF2-9157-821431C3531A}"/>
              </a:ext>
            </a:extLst>
          </p:cNvPr>
          <p:cNvSpPr txBox="1"/>
          <p:nvPr/>
        </p:nvSpPr>
        <p:spPr>
          <a:xfrm>
            <a:off x="533400" y="26670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Heat Capacity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DAC63B7-B111-4F40-9874-A3595B1933A1}"/>
                  </a:ext>
                </a:extLst>
              </p:cNvPr>
              <p:cNvSpPr txBox="1"/>
              <p:nvPr/>
            </p:nvSpPr>
            <p:spPr>
              <a:xfrm>
                <a:off x="2133600" y="2539997"/>
                <a:ext cx="1447800" cy="619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DAC63B7-B111-4F40-9874-A3595B1933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539997"/>
                <a:ext cx="1447800" cy="61901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74EB5441-4E0E-4D1D-B51C-4A2B5C311CCE}"/>
              </a:ext>
            </a:extLst>
          </p:cNvPr>
          <p:cNvSpPr txBox="1"/>
          <p:nvPr/>
        </p:nvSpPr>
        <p:spPr>
          <a:xfrm>
            <a:off x="3581400" y="26670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It can not be calculated under the assumption of </a:t>
            </a:r>
            <a:r>
              <a:rPr lang="en-US" sz="1800" i="1" dirty="0"/>
              <a:t>T</a:t>
            </a:r>
            <a:r>
              <a:rPr lang="en-US" sz="1800" dirty="0"/>
              <a:t> = 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04FB946-5BFC-4AAA-A693-BADD89F564AE}"/>
              </a:ext>
            </a:extLst>
          </p:cNvPr>
          <p:cNvSpPr txBox="1"/>
          <p:nvPr/>
        </p:nvSpPr>
        <p:spPr>
          <a:xfrm>
            <a:off x="685800" y="3209542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What happens when </a:t>
            </a:r>
            <a:r>
              <a:rPr lang="en-US" sz="1800" i="1" dirty="0"/>
              <a:t>T </a:t>
            </a:r>
            <a:r>
              <a:rPr lang="en-US" sz="1800" dirty="0"/>
              <a:t>is non-zero, still very low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0AA8B3-5939-4FF0-8893-89C5F5E8DA91}"/>
              </a:ext>
            </a:extLst>
          </p:cNvPr>
          <p:cNvSpPr txBox="1"/>
          <p:nvPr/>
        </p:nvSpPr>
        <p:spPr>
          <a:xfrm>
            <a:off x="457200" y="369898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At any temp, </a:t>
            </a:r>
            <a:r>
              <a:rPr lang="en-US" sz="1800" i="1" dirty="0"/>
              <a:t>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D606A45-971F-4BBE-86DD-A25F95F403DE}"/>
                  </a:ext>
                </a:extLst>
              </p:cNvPr>
              <p:cNvSpPr txBox="1"/>
              <p:nvPr/>
            </p:nvSpPr>
            <p:spPr>
              <a:xfrm>
                <a:off x="2590800" y="3698988"/>
                <a:ext cx="39646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All particles have thermal energy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endParaRPr lang="en-US" sz="1800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D606A45-971F-4BBE-86DD-A25F95F40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698988"/>
                <a:ext cx="3964603" cy="369332"/>
              </a:xfrm>
              <a:prstGeom prst="rect">
                <a:avLst/>
              </a:prstGeom>
              <a:blipFill>
                <a:blip r:embed="rId8"/>
                <a:stretch>
                  <a:fillRect l="-1231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CB5AEC0-09F4-429D-8047-DCB06BE648C2}"/>
                  </a:ext>
                </a:extLst>
              </p:cNvPr>
              <p:cNvSpPr txBox="1"/>
              <p:nvPr/>
            </p:nvSpPr>
            <p:spPr>
              <a:xfrm>
                <a:off x="762000" y="4267200"/>
                <a:ext cx="73914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But in a degenerate Fermi (electrons) gas, all energy states are already occupied </a:t>
                </a:r>
                <a:r>
                  <a:rPr lang="en-US" sz="1800" dirty="0">
                    <a:sym typeface="Wingdings" panose="05000000000000000000" pitchFamily="2" charset="2"/>
                  </a:rPr>
                  <a:t> most of the electrons can not acquire small energy,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1800" dirty="0"/>
                  <a:t> since they can not jump to higher state     </a:t>
                </a:r>
                <a:r>
                  <a:rPr lang="en-US" sz="1800" dirty="0">
                    <a:solidFill>
                      <a:srgbClr val="FF0000"/>
                    </a:solidFill>
                  </a:rPr>
                  <a:t>(No vacancy)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CB5AEC0-09F4-429D-8047-DCB06BE648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267200"/>
                <a:ext cx="7391400" cy="923330"/>
              </a:xfrm>
              <a:prstGeom prst="rect">
                <a:avLst/>
              </a:prstGeom>
              <a:blipFill>
                <a:blip r:embed="rId9"/>
                <a:stretch>
                  <a:fillRect l="-660" t="-3311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F202B39-B20F-49C9-84D4-EFB69E96E4E3}"/>
                  </a:ext>
                </a:extLst>
              </p:cNvPr>
              <p:cNvSpPr txBox="1"/>
              <p:nvPr/>
            </p:nvSpPr>
            <p:spPr>
              <a:xfrm>
                <a:off x="459403" y="5220570"/>
                <a:ext cx="6096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Only electrons close to Fermi surface (within energy</a:t>
                </a:r>
                <a:r>
                  <a:rPr lang="en-US" sz="1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1800" dirty="0"/>
                  <a:t> belwo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</m:oMath>
                </a14:m>
                <a:r>
                  <a:rPr lang="en-US" sz="1800" dirty="0"/>
                  <a:t>) can acquire the energy and jump above Fermi surface   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F202B39-B20F-49C9-84D4-EFB69E96E4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403" y="5220570"/>
                <a:ext cx="6096000" cy="646331"/>
              </a:xfrm>
              <a:prstGeom prst="rect">
                <a:avLst/>
              </a:prstGeom>
              <a:blipFill>
                <a:blip r:embed="rId10"/>
                <a:stretch>
                  <a:fillRect l="-800" t="-4717" r="-140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Group 54">
            <a:extLst>
              <a:ext uri="{FF2B5EF4-FFF2-40B4-BE49-F238E27FC236}">
                <a16:creationId xmlns:a16="http://schemas.microsoft.com/office/drawing/2014/main" id="{2E6A966E-42E3-432B-84EF-35B2B66E0DF3}"/>
              </a:ext>
            </a:extLst>
          </p:cNvPr>
          <p:cNvGrpSpPr/>
          <p:nvPr/>
        </p:nvGrpSpPr>
        <p:grpSpPr>
          <a:xfrm>
            <a:off x="6956776" y="4957259"/>
            <a:ext cx="1783647" cy="1399811"/>
            <a:chOff x="6801036" y="4886760"/>
            <a:chExt cx="1783647" cy="1399811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B9B7AC3-44AC-4ADC-AF7E-B4BA1E5B94BA}"/>
                </a:ext>
              </a:extLst>
            </p:cNvPr>
            <p:cNvGrpSpPr/>
            <p:nvPr/>
          </p:nvGrpSpPr>
          <p:grpSpPr>
            <a:xfrm>
              <a:off x="6801036" y="4886760"/>
              <a:ext cx="1783647" cy="1399811"/>
              <a:chOff x="828310" y="1475380"/>
              <a:chExt cx="2663420" cy="1960587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0A537461-6A7A-48CC-9C63-79B4508A40B5}"/>
                  </a:ext>
                </a:extLst>
              </p:cNvPr>
              <p:cNvCxnSpPr/>
              <p:nvPr/>
            </p:nvCxnSpPr>
            <p:spPr>
              <a:xfrm>
                <a:off x="1219200" y="1900843"/>
                <a:ext cx="0" cy="1223357"/>
              </a:xfrm>
              <a:prstGeom prst="line">
                <a:avLst/>
              </a:prstGeom>
              <a:ln w="158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31AEEE4B-3CF1-43C1-B01C-9C38DCF53961}"/>
                  </a:ext>
                </a:extLst>
              </p:cNvPr>
              <p:cNvCxnSpPr/>
              <p:nvPr/>
            </p:nvCxnSpPr>
            <p:spPr>
              <a:xfrm>
                <a:off x="1219200" y="3124200"/>
                <a:ext cx="1600200" cy="0"/>
              </a:xfrm>
              <a:prstGeom prst="line">
                <a:avLst/>
              </a:prstGeom>
              <a:ln w="158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C2E85091-7673-4A90-8A66-071BF938D30C}"/>
                  </a:ext>
                </a:extLst>
              </p:cNvPr>
              <p:cNvCxnSpPr/>
              <p:nvPr/>
            </p:nvCxnSpPr>
            <p:spPr>
              <a:xfrm>
                <a:off x="1219200" y="2241068"/>
                <a:ext cx="9144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D209BF22-1AF6-4B2A-96E5-B004EDFA8C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33600" y="2241068"/>
                <a:ext cx="0" cy="883132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F85DEE4-EC12-49E2-9F74-02EBDD46ED5B}"/>
                  </a:ext>
                </a:extLst>
              </p:cNvPr>
              <p:cNvSpPr txBox="1"/>
              <p:nvPr/>
            </p:nvSpPr>
            <p:spPr>
              <a:xfrm>
                <a:off x="828310" y="2065578"/>
                <a:ext cx="30479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/>
                  <a:t>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TextBox 32">
                    <a:extLst>
                      <a:ext uri="{FF2B5EF4-FFF2-40B4-BE49-F238E27FC236}">
                        <a16:creationId xmlns:a16="http://schemas.microsoft.com/office/drawing/2014/main" id="{A9C8671F-1333-4C0F-851D-F4505F313379}"/>
                      </a:ext>
                    </a:extLst>
                  </p:cNvPr>
                  <p:cNvSpPr txBox="1"/>
                  <p:nvPr/>
                </p:nvSpPr>
                <p:spPr>
                  <a:xfrm>
                    <a:off x="2895600" y="3048000"/>
                    <a:ext cx="304799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9061706B-731E-42EF-A1DB-DEF177BE8C9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895600" y="3048000"/>
                    <a:ext cx="304799" cy="338554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4" name="TextBox 33">
                    <a:extLst>
                      <a:ext uri="{FF2B5EF4-FFF2-40B4-BE49-F238E27FC236}">
                        <a16:creationId xmlns:a16="http://schemas.microsoft.com/office/drawing/2014/main" id="{E37BA121-446F-47DF-BAB6-66A296368528}"/>
                      </a:ext>
                    </a:extLst>
                  </p:cNvPr>
                  <p:cNvSpPr txBox="1"/>
                  <p:nvPr/>
                </p:nvSpPr>
                <p:spPr>
                  <a:xfrm>
                    <a:off x="1552716" y="3048000"/>
                    <a:ext cx="1005717" cy="38796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oMath>
                      </m:oMathPara>
                    </a14:m>
                    <a:endParaRPr lang="en-US" sz="1200" dirty="0"/>
                  </a:p>
                </p:txBody>
              </p:sp>
            </mc:Choice>
            <mc:Fallback xmlns="">
              <p:sp>
                <p:nvSpPr>
                  <p:cNvPr id="34" name="TextBox 33">
                    <a:extLst>
                      <a:ext uri="{FF2B5EF4-FFF2-40B4-BE49-F238E27FC236}">
                        <a16:creationId xmlns:a16="http://schemas.microsoft.com/office/drawing/2014/main" id="{E37BA121-446F-47DF-BAB6-66A29636852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52716" y="3048000"/>
                    <a:ext cx="1005717" cy="387967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5" name="TextBox 34">
                    <a:extLst>
                      <a:ext uri="{FF2B5EF4-FFF2-40B4-BE49-F238E27FC236}">
                        <a16:creationId xmlns:a16="http://schemas.microsoft.com/office/drawing/2014/main" id="{3C06A5A9-1157-4A65-A37C-9660EB2F709E}"/>
                      </a:ext>
                    </a:extLst>
                  </p:cNvPr>
                  <p:cNvSpPr txBox="1"/>
                  <p:nvPr/>
                </p:nvSpPr>
                <p:spPr>
                  <a:xfrm>
                    <a:off x="914554" y="1475380"/>
                    <a:ext cx="217059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bar>
                            <m:barPr>
                              <m:pos m:val="top"/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ba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35" name="TextBox 34">
                    <a:extLst>
                      <a:ext uri="{FF2B5EF4-FFF2-40B4-BE49-F238E27FC236}">
                        <a16:creationId xmlns:a16="http://schemas.microsoft.com/office/drawing/2014/main" id="{3C06A5A9-1157-4A65-A37C-9660EB2F709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14554" y="1475380"/>
                    <a:ext cx="217059" cy="338554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 r="-62500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5489312-4370-41B4-B6D3-A0A795A8C7ED}"/>
                  </a:ext>
                </a:extLst>
              </p:cNvPr>
              <p:cNvSpPr txBox="1"/>
              <p:nvPr/>
            </p:nvSpPr>
            <p:spPr>
              <a:xfrm>
                <a:off x="2292164" y="2720020"/>
                <a:ext cx="1199566" cy="387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i="1" dirty="0">
                    <a:solidFill>
                      <a:schemeClr val="accent1"/>
                    </a:solidFill>
                  </a:rPr>
                  <a:t>T = 0 K</a:t>
                </a:r>
              </a:p>
            </p:txBody>
          </p:sp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781BEA86-FA59-4005-A83F-E0FB2ECFC029}"/>
                    </a:ext>
                  </a:extLst>
                </p14:cNvPr>
                <p14:cNvContentPartPr/>
                <p14:nvPr/>
              </p14:nvContentPartPr>
              <p14:xfrm>
                <a:off x="7549661" y="5426981"/>
                <a:ext cx="40680" cy="61884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781BEA86-FA59-4005-A83F-E0FB2ECFC029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7545341" y="5422661"/>
                  <a:ext cx="49320" cy="62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A3DE84CF-1BA3-48A7-90B3-3456E509A3E6}"/>
                    </a:ext>
                  </a:extLst>
                </p14:cNvPr>
                <p14:cNvContentPartPr/>
                <p14:nvPr/>
              </p14:nvContentPartPr>
              <p14:xfrm>
                <a:off x="7585301" y="5466581"/>
                <a:ext cx="83520" cy="10872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A3DE84CF-1BA3-48A7-90B3-3456E509A3E6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7580981" y="5461901"/>
                  <a:ext cx="92160" cy="11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73CBC519-B139-4389-9B0B-D631D2C6760C}"/>
                    </a:ext>
                  </a:extLst>
                </p14:cNvPr>
                <p14:cNvContentPartPr/>
                <p14:nvPr/>
              </p14:nvContentPartPr>
              <p14:xfrm>
                <a:off x="7608701" y="5564861"/>
                <a:ext cx="50760" cy="1465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73CBC519-B139-4389-9B0B-D631D2C6760C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7604381" y="5560541"/>
                  <a:ext cx="5940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399711F3-A19C-4D17-82BF-F144D2B6CE1A}"/>
                    </a:ext>
                  </a:extLst>
                </p14:cNvPr>
                <p14:cNvContentPartPr/>
                <p14:nvPr/>
              </p14:nvContentPartPr>
              <p14:xfrm>
                <a:off x="7619861" y="6022781"/>
                <a:ext cx="360" cy="432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399711F3-A19C-4D17-82BF-F144D2B6CE1A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7615541" y="6018461"/>
                  <a:ext cx="9000" cy="1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CB7A4939-47DB-4D2E-A7A1-E2F6AB42CE14}"/>
                    </a:ext>
                  </a:extLst>
                </p14:cNvPr>
                <p14:cNvContentPartPr/>
                <p14:nvPr/>
              </p14:nvContentPartPr>
              <p14:xfrm>
                <a:off x="7580261" y="5446781"/>
                <a:ext cx="360" cy="1008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CB7A4939-47DB-4D2E-A7A1-E2F6AB42CE14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7575941" y="5442461"/>
                  <a:ext cx="9000" cy="1872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B537F749-0548-4AAC-83FA-592F2AF2806F}"/>
                </a:ext>
              </a:extLst>
            </p:cNvPr>
            <p:cNvGrpSpPr/>
            <p:nvPr/>
          </p:nvGrpSpPr>
          <p:grpSpPr>
            <a:xfrm>
              <a:off x="7592141" y="5751701"/>
              <a:ext cx="77040" cy="234720"/>
              <a:chOff x="7592141" y="5751701"/>
              <a:chExt cx="77040" cy="23472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8">
                <p14:nvContentPartPr>
                  <p14:cNvPr id="41" name="Ink 40">
                    <a:extLst>
                      <a:ext uri="{FF2B5EF4-FFF2-40B4-BE49-F238E27FC236}">
                        <a16:creationId xmlns:a16="http://schemas.microsoft.com/office/drawing/2014/main" id="{579AF50B-0A07-4BC9-89BC-4CAA43FE0683}"/>
                      </a:ext>
                    </a:extLst>
                  </p14:cNvPr>
                  <p14:cNvContentPartPr/>
                  <p14:nvPr/>
                </p14:nvContentPartPr>
                <p14:xfrm>
                  <a:off x="7592141" y="5751701"/>
                  <a:ext cx="77040" cy="88560"/>
                </p14:xfrm>
              </p:contentPart>
            </mc:Choice>
            <mc:Fallback xmlns="">
              <p:pic>
                <p:nvPicPr>
                  <p:cNvPr id="41" name="Ink 40">
                    <a:extLst>
                      <a:ext uri="{FF2B5EF4-FFF2-40B4-BE49-F238E27FC236}">
                        <a16:creationId xmlns:a16="http://schemas.microsoft.com/office/drawing/2014/main" id="{579AF50B-0A07-4BC9-89BC-4CAA43FE0683}"/>
                      </a:ext>
                    </a:extLst>
                  </p:cNvPr>
                  <p:cNvPicPr/>
                  <p:nvPr/>
                </p:nvPicPr>
                <p:blipFill>
                  <a:blip r:embed="rId29"/>
                  <a:stretch>
                    <a:fillRect/>
                  </a:stretch>
                </p:blipFill>
                <p:spPr>
                  <a:xfrm>
                    <a:off x="7587821" y="5747381"/>
                    <a:ext cx="85680" cy="97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0">
                <p14:nvContentPartPr>
                  <p14:cNvPr id="42" name="Ink 41">
                    <a:extLst>
                      <a:ext uri="{FF2B5EF4-FFF2-40B4-BE49-F238E27FC236}">
                        <a16:creationId xmlns:a16="http://schemas.microsoft.com/office/drawing/2014/main" id="{9FF9A074-5672-4475-AA12-9F2061CBC8A0}"/>
                      </a:ext>
                    </a:extLst>
                  </p14:cNvPr>
                  <p14:cNvContentPartPr/>
                  <p14:nvPr/>
                </p14:nvContentPartPr>
                <p14:xfrm>
                  <a:off x="7618781" y="5879501"/>
                  <a:ext cx="30600" cy="106920"/>
                </p14:xfrm>
              </p:contentPart>
            </mc:Choice>
            <mc:Fallback xmlns="">
              <p:pic>
                <p:nvPicPr>
                  <p:cNvPr id="42" name="Ink 41">
                    <a:extLst>
                      <a:ext uri="{FF2B5EF4-FFF2-40B4-BE49-F238E27FC236}">
                        <a16:creationId xmlns:a16="http://schemas.microsoft.com/office/drawing/2014/main" id="{9FF9A074-5672-4475-AA12-9F2061CBC8A0}"/>
                      </a:ext>
                    </a:extLst>
                  </p:cNvPr>
                  <p:cNvPicPr/>
                  <p:nvPr/>
                </p:nvPicPr>
                <p:blipFill>
                  <a:blip r:embed="rId31"/>
                  <a:stretch>
                    <a:fillRect/>
                  </a:stretch>
                </p:blipFill>
                <p:spPr>
                  <a:xfrm>
                    <a:off x="7614461" y="5875181"/>
                    <a:ext cx="39240" cy="115560"/>
                  </a:xfrm>
                  <a:prstGeom prst="rect">
                    <a:avLst/>
                  </a:prstGeom>
                </p:spPr>
              </p:pic>
            </mc:Fallback>
          </mc:AlternateContent>
        </p:grp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2A7066A4-594C-4465-BCD9-E8BC22FDFD3B}"/>
                </a:ext>
              </a:extLst>
            </p:cNvPr>
            <p:cNvCxnSpPr/>
            <p:nvPr/>
          </p:nvCxnSpPr>
          <p:spPr>
            <a:xfrm flipV="1">
              <a:off x="7286159" y="5564861"/>
              <a:ext cx="263502" cy="104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6CE6FA64-C69C-4606-83E2-5308DB2C431A}"/>
                </a:ext>
              </a:extLst>
            </p:cNvPr>
            <p:cNvCxnSpPr/>
            <p:nvPr/>
          </p:nvCxnSpPr>
          <p:spPr>
            <a:xfrm flipH="1">
              <a:off x="7696938" y="5560792"/>
              <a:ext cx="199219" cy="1857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2BEB953B-3AFE-4C8B-A593-CE3DE77A1C64}"/>
                  </a:ext>
                </a:extLst>
              </p:cNvPr>
              <p:cNvSpPr txBox="1"/>
              <p:nvPr/>
            </p:nvSpPr>
            <p:spPr>
              <a:xfrm>
                <a:off x="1986116" y="5938685"/>
                <a:ext cx="4109882" cy="391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Number of electrons effected,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2BEB953B-3AFE-4C8B-A593-CE3DE77A1C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6116" y="5938685"/>
                <a:ext cx="4109882" cy="391582"/>
              </a:xfrm>
              <a:prstGeom prst="rect">
                <a:avLst/>
              </a:prstGeom>
              <a:blipFill>
                <a:blip r:embed="rId32"/>
                <a:stretch>
                  <a:fillRect l="-1335" t="-7813" b="-18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2618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 animBg="1"/>
      <p:bldP spid="17" grpId="0"/>
      <p:bldP spid="18" grpId="0"/>
      <p:bldP spid="20" grpId="0"/>
      <p:bldP spid="21" grpId="0"/>
      <p:bldP spid="23" grpId="0"/>
      <p:bldP spid="24" grpId="0"/>
      <p:bldP spid="25" grpId="0"/>
      <p:bldP spid="26" grpId="0"/>
      <p:bldP spid="5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171CB40-00F1-4F19-B6B3-D46D9757927F}"/>
              </a:ext>
            </a:extLst>
          </p:cNvPr>
          <p:cNvSpPr txBox="1"/>
          <p:nvPr/>
        </p:nvSpPr>
        <p:spPr>
          <a:xfrm>
            <a:off x="228600" y="152400"/>
            <a:ext cx="396240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Degenerate Fermi Gas </a:t>
            </a:r>
            <a:r>
              <a:rPr lang="en-US" sz="1800" dirty="0"/>
              <a:t>Cont.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4D595A9-2412-451A-ADD3-26371CC2C021}"/>
                  </a:ext>
                </a:extLst>
              </p:cNvPr>
              <p:cNvSpPr txBox="1"/>
              <p:nvPr/>
            </p:nvSpPr>
            <p:spPr>
              <a:xfrm>
                <a:off x="4296697" y="383232"/>
                <a:ext cx="2438400" cy="663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𝑒𝑓𝑓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4D595A9-2412-451A-ADD3-26371CC2C0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6697" y="383232"/>
                <a:ext cx="2438400" cy="6635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B6E1B5-6BC8-4537-9E6F-DEAFE0399EB0}"/>
                  </a:ext>
                </a:extLst>
              </p:cNvPr>
              <p:cNvSpPr txBox="1"/>
              <p:nvPr/>
            </p:nvSpPr>
            <p:spPr>
              <a:xfrm>
                <a:off x="723900" y="1046812"/>
                <a:ext cx="6972300" cy="524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Therefore, the additional energy 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𝑂𝑅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𝑇</m:t>
                        </m:r>
                      </m:num>
                      <m:den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den>
                    </m:f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B6E1B5-6BC8-4537-9E6F-DEAFE0399E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" y="1046812"/>
                <a:ext cx="6972300" cy="524118"/>
              </a:xfrm>
              <a:prstGeom prst="rect">
                <a:avLst/>
              </a:prstGeom>
              <a:blipFill>
                <a:blip r:embed="rId3"/>
                <a:stretch>
                  <a:fillRect l="-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FF50921-61A4-46B7-8F72-051FA1B6E4BC}"/>
                  </a:ext>
                </a:extLst>
              </p:cNvPr>
              <p:cNvSpPr txBox="1"/>
              <p:nvPr/>
            </p:nvSpPr>
            <p:spPr>
              <a:xfrm>
                <a:off x="4648200" y="1649167"/>
                <a:ext cx="3429000" cy="567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Additional energy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sSubSup>
                          <m:sSub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den>
                    </m:f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FF50921-61A4-46B7-8F72-051FA1B6E4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1649167"/>
                <a:ext cx="3429000" cy="567591"/>
              </a:xfrm>
              <a:prstGeom prst="rect">
                <a:avLst/>
              </a:prstGeom>
              <a:blipFill>
                <a:blip r:embed="rId4"/>
                <a:stretch>
                  <a:fillRect l="-16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EE80DF60-9A6B-444A-8CCE-379EFE05238B}"/>
              </a:ext>
            </a:extLst>
          </p:cNvPr>
          <p:cNvSpPr txBox="1"/>
          <p:nvPr/>
        </p:nvSpPr>
        <p:spPr>
          <a:xfrm>
            <a:off x="838200" y="23622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Wingdings" panose="05000000000000000000" pitchFamily="2" charset="2"/>
              </a:rPr>
              <a:t> Total Thermal energy,</a:t>
            </a:r>
            <a:endParaRPr lang="en-US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0D802B4-F6D8-4694-B9CE-80F90E8E0AB8}"/>
                  </a:ext>
                </a:extLst>
              </p:cNvPr>
              <p:cNvSpPr txBox="1"/>
              <p:nvPr/>
            </p:nvSpPr>
            <p:spPr>
              <a:xfrm>
                <a:off x="3886200" y="2438400"/>
                <a:ext cx="2590800" cy="697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f>
                        <m:f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sSubSup>
                            <m:sSub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0D802B4-F6D8-4694-B9CE-80F90E8E0A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438400"/>
                <a:ext cx="2590800" cy="6978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6E27C1-D369-479D-A113-0ACCF6954023}"/>
                  </a:ext>
                </a:extLst>
              </p:cNvPr>
              <p:cNvSpPr txBox="1"/>
              <p:nvPr/>
            </p:nvSpPr>
            <p:spPr>
              <a:xfrm>
                <a:off x="2095500" y="3069480"/>
                <a:ext cx="2971800" cy="5927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𝐶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𝑉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𝑉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𝑁</m:t>
                        </m:r>
                        <m:sSubSup>
                          <m:sSub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num>
                      <m:den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den>
                    </m:f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6E27C1-D369-479D-A113-0ACCF69540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5500" y="3069480"/>
                <a:ext cx="2971800" cy="592726"/>
              </a:xfrm>
              <a:prstGeom prst="rect">
                <a:avLst/>
              </a:prstGeom>
              <a:blipFill>
                <a:blip r:embed="rId6"/>
                <a:stretch>
                  <a:fillRect l="-1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BB7DBC4-08EC-47E6-8227-F5932EC5A965}"/>
                  </a:ext>
                </a:extLst>
              </p:cNvPr>
              <p:cNvSpPr txBox="1"/>
              <p:nvPr/>
            </p:nvSpPr>
            <p:spPr>
              <a:xfrm>
                <a:off x="990600" y="4293286"/>
                <a:ext cx="69723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Hence,</a:t>
                </a: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=0,  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800" dirty="0"/>
                  <a:t>  (3</a:t>
                </a:r>
                <a:r>
                  <a:rPr lang="en-US" sz="1800" baseline="30000" dirty="0"/>
                  <a:t>rd</a:t>
                </a:r>
                <a:r>
                  <a:rPr lang="en-US" sz="1800" dirty="0"/>
                  <a:t> law of thermodynamics)</a:t>
                </a: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1800" dirty="0"/>
                  <a:t>For low temperature,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 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1800" dirty="0"/>
                  <a:t>  (agrees with experimental data</a:t>
                </a:r>
              </a:p>
              <a:p>
                <a:endParaRPr lang="en-US" sz="1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BB7DBC4-08EC-47E6-8227-F5932EC5A9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4293286"/>
                <a:ext cx="6972300" cy="1477328"/>
              </a:xfrm>
              <a:prstGeom prst="rect">
                <a:avLst/>
              </a:prstGeom>
              <a:blipFill>
                <a:blip r:embed="rId7"/>
                <a:stretch>
                  <a:fillRect l="-787" t="-2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CD9C1A9E-FA37-4C62-B0E0-F0FC02011763}"/>
              </a:ext>
            </a:extLst>
          </p:cNvPr>
          <p:cNvSpPr txBox="1"/>
          <p:nvPr/>
        </p:nvSpPr>
        <p:spPr>
          <a:xfrm>
            <a:off x="4868197" y="3357925"/>
            <a:ext cx="373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The electronic contribution to heat capacity.</a:t>
            </a:r>
          </a:p>
          <a:p>
            <a:r>
              <a:rPr lang="en-US" sz="1800" dirty="0"/>
              <a:t>Lattice vibrations also contributes to </a:t>
            </a:r>
            <a:r>
              <a:rPr lang="en-US" sz="1800" i="1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650234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B62D47AD-EE44-4254-A47F-E121E21C3E59}"/>
              </a:ext>
            </a:extLst>
          </p:cNvPr>
          <p:cNvGrpSpPr/>
          <p:nvPr/>
        </p:nvGrpSpPr>
        <p:grpSpPr>
          <a:xfrm>
            <a:off x="4965616" y="571930"/>
            <a:ext cx="3578290" cy="1371600"/>
            <a:chOff x="2593910" y="4251588"/>
            <a:chExt cx="3578290" cy="1371600"/>
          </a:xfrm>
        </p:grpSpPr>
        <p:sp>
          <p:nvSpPr>
            <p:cNvPr id="6" name="Rectangle 38">
              <a:extLst>
                <a:ext uri="{FF2B5EF4-FFF2-40B4-BE49-F238E27FC236}">
                  <a16:creationId xmlns:a16="http://schemas.microsoft.com/office/drawing/2014/main" id="{16B742A3-90FF-4CFE-A117-FA2897C1F1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3910" y="4737667"/>
              <a:ext cx="1073020" cy="625999"/>
            </a:xfrm>
            <a:prstGeom prst="rect">
              <a:avLst/>
            </a:prstGeom>
            <a:solidFill>
              <a:srgbClr val="3366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 dirty="0">
                  <a:latin typeface="+mn-lt"/>
                </a:rPr>
                <a:t>System</a:t>
              </a:r>
            </a:p>
            <a:p>
              <a:pPr algn="ctr"/>
              <a:r>
                <a:rPr lang="en-US" sz="1600" b="1" i="1" dirty="0">
                  <a:latin typeface="+mn-lt"/>
                </a:rPr>
                <a:t>E, N, T</a:t>
              </a:r>
              <a:endParaRPr lang="en-US" sz="1600" b="1" dirty="0">
                <a:latin typeface="+mn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Rectangle 39">
                  <a:extLst>
                    <a:ext uri="{FF2B5EF4-FFF2-40B4-BE49-F238E27FC236}">
                      <a16:creationId xmlns:a16="http://schemas.microsoft.com/office/drawing/2014/main" id="{BFD39C1F-3F5B-41FE-9096-E64AD9DA84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43400" y="4251588"/>
                  <a:ext cx="1828800" cy="1371600"/>
                </a:xfrm>
                <a:prstGeom prst="rect">
                  <a:avLst/>
                </a:prstGeom>
                <a:solidFill>
                  <a:srgbClr val="3366FF">
                    <a:alpha val="50195"/>
                  </a:srgbClr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1600" b="1" dirty="0">
                    <a:latin typeface="Arial" charset="0"/>
                  </a:endParaRPr>
                </a:p>
                <a:p>
                  <a:pPr algn="ctr"/>
                  <a:endParaRPr lang="en-US" sz="1600" b="1" dirty="0">
                    <a:latin typeface="Arial" charset="0"/>
                  </a:endParaRPr>
                </a:p>
                <a:p>
                  <a:pPr algn="ctr"/>
                  <a:endParaRPr lang="en-US" sz="1600" b="1" dirty="0">
                    <a:latin typeface="Arial" charset="0"/>
                  </a:endParaRPr>
                </a:p>
                <a:p>
                  <a:pPr algn="ctr"/>
                  <a:r>
                    <a:rPr lang="en-US" sz="1600" b="1" dirty="0">
                      <a:latin typeface="Arial" charset="0"/>
                    </a:rPr>
                    <a:t>Reservoir</a:t>
                  </a:r>
                </a:p>
                <a:p>
                  <a:pPr algn="ctr"/>
                  <a:r>
                    <a:rPr lang="en-US" sz="1600" b="1" i="1" dirty="0">
                      <a:latin typeface="Arial" charset="0"/>
                    </a:rPr>
                    <a:t>U</a:t>
                  </a:r>
                  <a:r>
                    <a:rPr lang="en-US" sz="1600" b="1" i="1" baseline="-25000" dirty="0">
                      <a:latin typeface="Arial" charset="0"/>
                    </a:rPr>
                    <a:t>R</a:t>
                  </a:r>
                </a:p>
                <a:p>
                  <a:pPr algn="ctr"/>
                  <a:r>
                    <a:rPr lang="en-US" sz="1600" b="1" i="1" dirty="0">
                      <a:latin typeface="Arial" charset="0"/>
                      <a:sym typeface="Symbol" pitchFamily="18" charset="2"/>
                    </a:rPr>
                    <a:t>T, N</a:t>
                  </a:r>
                  <a:r>
                    <a:rPr lang="en-US" sz="1600" b="1" i="1" baseline="-25000" dirty="0">
                      <a:latin typeface="Arial" charset="0"/>
                      <a:sym typeface="Symbol" pitchFamily="18" charset="2"/>
                    </a:rPr>
                    <a:t>R</a:t>
                  </a:r>
                  <a:r>
                    <a:rPr lang="en-US" sz="1600" b="1" i="1" dirty="0">
                      <a:latin typeface="Arial" charset="0"/>
                      <a:sym typeface="Symbol" pitchFamily="18" charset="2"/>
                    </a:rPr>
                    <a:t> , T, </a:t>
                  </a:r>
                  <a14:m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itchFamily="18" charset="2"/>
                        </a:rPr>
                        <m:t>𝝁</m:t>
                      </m:r>
                    </m:oMath>
                  </a14:m>
                  <a:endParaRPr lang="en-US" sz="1600" b="1" dirty="0">
                    <a:latin typeface="Arial" charset="0"/>
                    <a:sym typeface="Symbol" pitchFamily="18" charset="2"/>
                  </a:endParaRPr>
                </a:p>
                <a:p>
                  <a:pPr algn="ctr"/>
                  <a:endParaRPr lang="en-US" sz="1600" b="1" dirty="0">
                    <a:latin typeface="Arial" charset="0"/>
                    <a:sym typeface="Symbol" pitchFamily="18" charset="2"/>
                  </a:endParaRPr>
                </a:p>
                <a:p>
                  <a:pPr algn="ctr"/>
                  <a:endParaRPr lang="en-US" sz="1600" b="1" dirty="0">
                    <a:latin typeface="Arial" charset="0"/>
                    <a:sym typeface="Symbol" pitchFamily="18" charset="2"/>
                  </a:endParaRPr>
                </a:p>
                <a:p>
                  <a:pPr algn="ctr"/>
                  <a:endParaRPr lang="en-US" sz="1600" b="1" dirty="0">
                    <a:latin typeface="Arial" charset="0"/>
                    <a:sym typeface="Symbol" pitchFamily="18" charset="2"/>
                  </a:endParaRPr>
                </a:p>
                <a:p>
                  <a:pPr algn="ctr"/>
                  <a:endParaRPr lang="en-US" sz="1600" b="1" dirty="0">
                    <a:latin typeface="Arial" charset="0"/>
                  </a:endParaRPr>
                </a:p>
              </p:txBody>
            </p:sp>
          </mc:Choice>
          <mc:Fallback xmlns="">
            <p:sp>
              <p:nvSpPr>
                <p:cNvPr id="7" name="Rectangle 39">
                  <a:extLst>
                    <a:ext uri="{FF2B5EF4-FFF2-40B4-BE49-F238E27FC236}">
                      <a16:creationId xmlns:a16="http://schemas.microsoft.com/office/drawing/2014/main" id="{BFD39C1F-3F5B-41FE-9096-E64AD9DA84A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43400" y="4251588"/>
                  <a:ext cx="1828800" cy="137160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Line 41">
              <a:extLst>
                <a:ext uri="{FF2B5EF4-FFF2-40B4-BE49-F238E27FC236}">
                  <a16:creationId xmlns:a16="http://schemas.microsoft.com/office/drawing/2014/main" id="{1862C622-DEC9-4917-A1C7-0177284C4A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57600" y="4861451"/>
              <a:ext cx="685800" cy="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41">
              <a:extLst>
                <a:ext uri="{FF2B5EF4-FFF2-40B4-BE49-F238E27FC236}">
                  <a16:creationId xmlns:a16="http://schemas.microsoft.com/office/drawing/2014/main" id="{4FCD9378-84A0-45BB-98D8-9D3069BA86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37935" y="5181600"/>
              <a:ext cx="685801" cy="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ct 38">
                <a:extLst>
                  <a:ext uri="{FF2B5EF4-FFF2-40B4-BE49-F238E27FC236}">
                    <a16:creationId xmlns:a16="http://schemas.microsoft.com/office/drawing/2014/main" id="{985962B4-45E7-4DD0-BB00-88CB92563088}"/>
                  </a:ext>
                </a:extLst>
              </p:cNvPr>
              <p:cNvSpPr txBox="1"/>
              <p:nvPr/>
            </p:nvSpPr>
            <p:spPr bwMode="auto">
              <a:xfrm>
                <a:off x="848934" y="1038344"/>
                <a:ext cx="3526095" cy="83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Ω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Ω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)/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)/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sup>
                          </m:sSup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Object 38">
                <a:extLst>
                  <a:ext uri="{FF2B5EF4-FFF2-40B4-BE49-F238E27FC236}">
                    <a16:creationId xmlns:a16="http://schemas.microsoft.com/office/drawing/2014/main" id="{985962B4-45E7-4DD0-BB00-88CB925630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48934" y="1038344"/>
                <a:ext cx="3526095" cy="8382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6650A02-22AA-42C6-9252-85DE7B5F2E5E}"/>
                  </a:ext>
                </a:extLst>
              </p:cNvPr>
              <p:cNvSpPr txBox="1"/>
              <p:nvPr/>
            </p:nvSpPr>
            <p:spPr>
              <a:xfrm>
                <a:off x="851392" y="2038328"/>
                <a:ext cx="3165989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𝑆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𝑅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[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𝑈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𝑅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𝑃𝑑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𝑉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𝑅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𝜇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𝑅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]</m:t>
                    </m:r>
                  </m:oMath>
                </a14:m>
                <a:r>
                  <a:rPr lang="en-US" sz="1800" dirty="0">
                    <a:sym typeface="Wingdings" panose="05000000000000000000" pitchFamily="2" charset="2"/>
                  </a:rPr>
                  <a:t> </a:t>
                </a:r>
                <a:endParaRPr lang="en-US" sz="1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6650A02-22AA-42C6-9252-85DE7B5F2E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392" y="2038328"/>
                <a:ext cx="3165989" cy="483466"/>
              </a:xfrm>
              <a:prstGeom prst="rect">
                <a:avLst/>
              </a:prstGeom>
              <a:blipFill>
                <a:blip r:embed="rId4"/>
                <a:stretch>
                  <a:fillRect r="-771" b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F082286-DD94-45C5-949C-249E4250EC77}"/>
                  </a:ext>
                </a:extLst>
              </p:cNvPr>
              <p:cNvSpPr txBox="1"/>
              <p:nvPr/>
            </p:nvSpPr>
            <p:spPr>
              <a:xfrm>
                <a:off x="4262609" y="2052566"/>
                <a:ext cx="3165989" cy="48346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b="0" dirty="0">
                    <a:sym typeface="Wingdings" panose="05000000000000000000" pitchFamily="2" charset="2"/>
                  </a:rPr>
                  <a:t>   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𝑆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𝑅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[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𝑈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𝑅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𝜇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𝑅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]</m:t>
                    </m:r>
                  </m:oMath>
                </a14:m>
                <a:r>
                  <a:rPr lang="en-US" sz="1800" dirty="0">
                    <a:sym typeface="Wingdings" panose="05000000000000000000" pitchFamily="2" charset="2"/>
                  </a:rPr>
                  <a:t> </a:t>
                </a:r>
                <a:endParaRPr lang="en-US" sz="1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F082286-DD94-45C5-949C-249E4250EC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609" y="2052566"/>
                <a:ext cx="3165989" cy="483466"/>
              </a:xfrm>
              <a:prstGeom prst="rect">
                <a:avLst/>
              </a:prstGeom>
              <a:blipFill>
                <a:blip r:embed="rId5"/>
                <a:stretch>
                  <a:fillRect l="-1341" b="-617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8A4EBB5-7065-408C-A3A5-736E2AA4F185}"/>
                  </a:ext>
                </a:extLst>
              </p:cNvPr>
              <p:cNvSpPr txBox="1"/>
              <p:nvPr/>
            </p:nvSpPr>
            <p:spPr>
              <a:xfrm>
                <a:off x="5120149" y="2658036"/>
                <a:ext cx="36607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As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en-US" sz="1800" dirty="0"/>
                  <a:t> is negligible, while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sz="18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8A4EBB5-7065-408C-A3A5-736E2AA4F1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0149" y="2658036"/>
                <a:ext cx="3660710" cy="369332"/>
              </a:xfrm>
              <a:prstGeom prst="rect">
                <a:avLst/>
              </a:prstGeom>
              <a:blipFill>
                <a:blip r:embed="rId6"/>
                <a:stretch>
                  <a:fillRect l="-1500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23F8E86-173A-4F34-BCB5-787659807FFC}"/>
                  </a:ext>
                </a:extLst>
              </p:cNvPr>
              <p:cNvSpPr txBox="1"/>
              <p:nvPr/>
            </p:nvSpPr>
            <p:spPr>
              <a:xfrm>
                <a:off x="717835" y="2639943"/>
                <a:ext cx="242119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We know,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𝑑𝐸</m:t>
                      </m:r>
                    </m:oMath>
                  </m:oMathPara>
                </a14:m>
                <a:endParaRPr lang="en-US" sz="1800" b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𝑑𝑁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23F8E86-173A-4F34-BCB5-787659807F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35" y="2639943"/>
                <a:ext cx="2421195" cy="923330"/>
              </a:xfrm>
              <a:prstGeom prst="rect">
                <a:avLst/>
              </a:prstGeom>
              <a:blipFill>
                <a:blip r:embed="rId7"/>
                <a:stretch>
                  <a:fillRect l="-2267" t="-3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8FA8E4B-E5C3-44CB-A298-AAF3BD808718}"/>
                  </a:ext>
                </a:extLst>
              </p:cNvPr>
              <p:cNvSpPr txBox="1"/>
              <p:nvPr/>
            </p:nvSpPr>
            <p:spPr>
              <a:xfrm>
                <a:off x="2743200" y="3044419"/>
                <a:ext cx="5895423" cy="4834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è"/>
                </a:pPr>
                <a:r>
                  <a:rPr lang="en-US" sz="1800" b="0" dirty="0">
                    <a:sym typeface="Wingdings" panose="05000000000000000000" pitchFamily="2" charset="2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𝑆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𝑅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=−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𝑑𝐸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𝜇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𝑑𝑁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=−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𝐸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𝐸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𝜇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𝜇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dirty="0">
                    <a:sym typeface="Wingdings" panose="05000000000000000000" pitchFamily="2" charset="2"/>
                  </a:rPr>
                  <a:t>  </a:t>
                </a:r>
                <a:endParaRPr lang="en-US" sz="1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8FA8E4B-E5C3-44CB-A298-AAF3BD8087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3044419"/>
                <a:ext cx="5895423" cy="483466"/>
              </a:xfrm>
              <a:prstGeom prst="rect">
                <a:avLst/>
              </a:prstGeom>
              <a:blipFill>
                <a:blip r:embed="rId8"/>
                <a:stretch>
                  <a:fillRect l="-620" b="-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44F11FF-B7C2-435E-BF8E-B07DADBF3965}"/>
                  </a:ext>
                </a:extLst>
              </p:cNvPr>
              <p:cNvSpPr txBox="1"/>
              <p:nvPr/>
            </p:nvSpPr>
            <p:spPr>
              <a:xfrm>
                <a:off x="645324" y="3615043"/>
                <a:ext cx="5943600" cy="6258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olidFill>
                      <a:srgbClr val="000000"/>
                    </a:solidFill>
                  </a:rPr>
                  <a:t>Therefore,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den>
                    </m:f>
                    <m:r>
                      <a:rPr lang="en-US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sub>
                            </m:s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)/</m:t>
                            </m:r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sub>
                            </m:s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)/</m:t>
                            </m:r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</m:sup>
                        </m:sSup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180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sz="18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𝑇</m:t>
                            </m:r>
                          </m:den>
                        </m:f>
                        <m:d>
                          <m:dPr>
                            <m:begChr m:val="["/>
                            <m:endChr m:val="]"/>
                            <m:ctrlPr>
                              <a:rPr lang="en-US" sz="18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18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8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−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𝜇</m:t>
                            </m:r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−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𝜇</m:t>
                            </m:r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sup>
                    </m:sSup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44F11FF-B7C2-435E-BF8E-B07DADBF39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324" y="3615043"/>
                <a:ext cx="5943600" cy="625812"/>
              </a:xfrm>
              <a:prstGeom prst="rect">
                <a:avLst/>
              </a:prstGeom>
              <a:blipFill>
                <a:blip r:embed="rId9"/>
                <a:stretch>
                  <a:fillRect l="-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6B41C43-1E39-43C1-B54C-1E20205D8669}"/>
                  </a:ext>
                </a:extLst>
              </p:cNvPr>
              <p:cNvSpPr txBox="1"/>
              <p:nvPr/>
            </p:nvSpPr>
            <p:spPr>
              <a:xfrm>
                <a:off x="5676163" y="3445727"/>
                <a:ext cx="2209800" cy="10261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800" i="1">
                                              <a:latin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𝐸</m:t>
                                          </m:r>
                                        </m:e>
                                        <m:sub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−</m:t>
                                      </m:r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𝜇</m:t>
                                      </m:r>
                                      <m:sSub>
                                        <m:sSubPr>
                                          <m:ctrlPr>
                                            <a:rPr lang="en-US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𝑁</m:t>
                                          </m:r>
                                        </m:e>
                                        <m:sub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800" i="1">
                                              <a:latin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𝐸</m:t>
                                          </m:r>
                                        </m:e>
                                        <m:sub>
                                          <m: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−</m:t>
                                      </m:r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𝜇</m:t>
                                      </m:r>
                                      <m:sSub>
                                        <m:sSubPr>
                                          <m:ctrlPr>
                                            <a:rPr lang="en-US" sz="180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𝑁</m:t>
                                          </m:r>
                                        </m:e>
                                        <m:sub>
                                          <m: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6B41C43-1E39-43C1-B54C-1E20205D86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6163" y="3445727"/>
                <a:ext cx="2209800" cy="102611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FF324460-3E1E-4EA4-A3EB-3FE1A5CC2718}"/>
              </a:ext>
            </a:extLst>
          </p:cNvPr>
          <p:cNvSpPr txBox="1"/>
          <p:nvPr/>
        </p:nvSpPr>
        <p:spPr>
          <a:xfrm>
            <a:off x="467934" y="4269027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/>
              <a:t>OR </a:t>
            </a:r>
            <a:r>
              <a:rPr lang="en-US" sz="1800" dirty="0"/>
              <a:t>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728A87E-EA63-402F-A2FD-EA8D0B490186}"/>
                  </a:ext>
                </a:extLst>
              </p:cNvPr>
              <p:cNvSpPr txBox="1"/>
              <p:nvPr/>
            </p:nvSpPr>
            <p:spPr>
              <a:xfrm>
                <a:off x="965196" y="4416132"/>
                <a:ext cx="2471998" cy="5592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)∝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𝑠</m:t>
                                      </m:r>
                                    </m:sub>
                                  </m:s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𝜇</m:t>
                                  </m:r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𝑠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𝑇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728A87E-EA63-402F-A2FD-EA8D0B4901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196" y="4416132"/>
                <a:ext cx="2471998" cy="55925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01DE82F-01A0-4A26-BA0B-F1B477ACE61E}"/>
                  </a:ext>
                </a:extLst>
              </p:cNvPr>
              <p:cNvSpPr txBox="1"/>
              <p:nvPr/>
            </p:nvSpPr>
            <p:spPr>
              <a:xfrm>
                <a:off x="3729617" y="4416132"/>
                <a:ext cx="2471998" cy="699807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𝑠</m:t>
                                      </m:r>
                                    </m:sub>
                                  </m:s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𝜇</m:t>
                                  </m:r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𝑠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𝑇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01DE82F-01A0-4A26-BA0B-F1B477ACE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9617" y="4416132"/>
                <a:ext cx="2471998" cy="69980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row: Right 21">
            <a:extLst>
              <a:ext uri="{FF2B5EF4-FFF2-40B4-BE49-F238E27FC236}">
                <a16:creationId xmlns:a16="http://schemas.microsoft.com/office/drawing/2014/main" id="{247041A4-BB66-44CD-9E7F-E755DAC2C1A6}"/>
              </a:ext>
            </a:extLst>
          </p:cNvPr>
          <p:cNvSpPr/>
          <p:nvPr/>
        </p:nvSpPr>
        <p:spPr>
          <a:xfrm>
            <a:off x="3354805" y="4718728"/>
            <a:ext cx="228600" cy="143449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B594994-AD67-4CD9-9927-F8CCC72A154A}"/>
                  </a:ext>
                </a:extLst>
              </p:cNvPr>
              <p:cNvSpPr txBox="1"/>
              <p:nvPr/>
            </p:nvSpPr>
            <p:spPr>
              <a:xfrm>
                <a:off x="494973" y="5150665"/>
                <a:ext cx="3372057" cy="5495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𝑠</m:t>
                                    </m:r>
                                  </m:sub>
                                </m:sSub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𝜇</m:t>
                                </m:r>
                                <m:sSub>
                                  <m:sSub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𝑠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sz="18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𝑇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1800" dirty="0"/>
                  <a:t>  is called </a:t>
                </a:r>
                <a:r>
                  <a:rPr lang="en-US" sz="1800" b="1" dirty="0"/>
                  <a:t>Gibb’s factor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B594994-AD67-4CD9-9927-F8CCC72A15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973" y="5150665"/>
                <a:ext cx="3372057" cy="549574"/>
              </a:xfrm>
              <a:prstGeom prst="rect">
                <a:avLst/>
              </a:prstGeom>
              <a:blipFill>
                <a:blip r:embed="rId13"/>
                <a:stretch>
                  <a:fillRect r="-181" b="-1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B7CA8CE-7F95-43B1-9B25-1E7D3114A178}"/>
                  </a:ext>
                </a:extLst>
              </p:cNvPr>
              <p:cNvSpPr txBox="1"/>
              <p:nvPr/>
            </p:nvSpPr>
            <p:spPr>
              <a:xfrm>
                <a:off x="549048" y="5741449"/>
                <a:ext cx="32861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</m:oMath>
                </a14:m>
                <a:r>
                  <a:rPr lang="en-US" sz="1800" dirty="0"/>
                  <a:t>  is  </a:t>
                </a:r>
                <a:r>
                  <a:rPr lang="en-US" sz="1800" b="1" dirty="0"/>
                  <a:t>Grand partition </a:t>
                </a:r>
                <a:r>
                  <a:rPr lang="en-US" sz="1800" dirty="0"/>
                  <a:t>function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B7CA8CE-7F95-43B1-9B25-1E7D3114A1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048" y="5741449"/>
                <a:ext cx="3286107" cy="369332"/>
              </a:xfrm>
              <a:prstGeom prst="rect">
                <a:avLst/>
              </a:prstGeom>
              <a:blipFill>
                <a:blip r:embed="rId1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62B555F9-207D-47A7-9018-3D0FACC39D82}"/>
              </a:ext>
            </a:extLst>
          </p:cNvPr>
          <p:cNvSpPr txBox="1"/>
          <p:nvPr/>
        </p:nvSpPr>
        <p:spPr>
          <a:xfrm>
            <a:off x="6347827" y="4465082"/>
            <a:ext cx="24719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Quantum distribution and is called</a:t>
            </a:r>
          </a:p>
          <a:p>
            <a:pPr algn="ctr"/>
            <a:r>
              <a:rPr lang="en-US" sz="1800" b="1" dirty="0"/>
              <a:t>Grand Canonical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FCC0C09-4A9A-4CF7-B37E-9C38F81E5694}"/>
                  </a:ext>
                </a:extLst>
              </p:cNvPr>
              <p:cNvSpPr txBox="1"/>
              <p:nvPr/>
            </p:nvSpPr>
            <p:spPr>
              <a:xfrm>
                <a:off x="5690911" y="5392993"/>
                <a:ext cx="328610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Grand Canonical ensembles are</a:t>
                </a:r>
              </a:p>
              <a:p>
                <a:pPr algn="ctr"/>
                <a:r>
                  <a:rPr lang="en-US" sz="1800" i="1" dirty="0"/>
                  <a:t>T, P </a:t>
                </a:r>
                <a:r>
                  <a:rPr lang="en-US" sz="1800" dirty="0"/>
                  <a:t>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μ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FCC0C09-4A9A-4CF7-B37E-9C38F81E56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0911" y="5392993"/>
                <a:ext cx="3286106" cy="646331"/>
              </a:xfrm>
              <a:prstGeom prst="rect">
                <a:avLst/>
              </a:prstGeom>
              <a:blipFill>
                <a:blip r:embed="rId15"/>
                <a:stretch>
                  <a:fillRect l="-1670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B00EC2C0-D6BF-4524-B218-3CCB5FB1ADBA}"/>
              </a:ext>
            </a:extLst>
          </p:cNvPr>
          <p:cNvSpPr txBox="1"/>
          <p:nvPr/>
        </p:nvSpPr>
        <p:spPr>
          <a:xfrm>
            <a:off x="577312" y="6086060"/>
            <a:ext cx="29278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 Normalization condition </a:t>
            </a:r>
            <a:r>
              <a:rPr lang="en-US" sz="1800" dirty="0">
                <a:sym typeface="Wingdings" panose="05000000000000000000" pitchFamily="2" charset="2"/>
              </a:rPr>
              <a:t></a:t>
            </a:r>
            <a:endParaRPr lang="en-US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822AF53-6891-41A4-84D5-5A3550DC9E9E}"/>
                  </a:ext>
                </a:extLst>
              </p:cNvPr>
              <p:cNvSpPr txBox="1"/>
              <p:nvPr/>
            </p:nvSpPr>
            <p:spPr>
              <a:xfrm>
                <a:off x="3550021" y="5827390"/>
                <a:ext cx="2334585" cy="7940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800" i="1">
                                              <a:latin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𝐸</m:t>
                                          </m:r>
                                        </m:e>
                                        <m:sub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𝑠</m:t>
                                          </m:r>
                                        </m:sub>
                                      </m:s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−</m:t>
                                      </m:r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𝜇</m:t>
                                      </m:r>
                                      <m:sSub>
                                        <m:sSubPr>
                                          <m:ctrlPr>
                                            <a:rPr lang="en-US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𝑁</m:t>
                                          </m:r>
                                        </m:e>
                                        <m:sub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𝑠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822AF53-6891-41A4-84D5-5A3550DC9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0021" y="5827390"/>
                <a:ext cx="2334585" cy="79400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4C331514-09BF-4210-97C5-25D6943C55BC}"/>
              </a:ext>
            </a:extLst>
          </p:cNvPr>
          <p:cNvSpPr txBox="1"/>
          <p:nvPr/>
        </p:nvSpPr>
        <p:spPr>
          <a:xfrm>
            <a:off x="5756376" y="6201613"/>
            <a:ext cx="2628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Sum of all Gibb’s factor</a:t>
            </a:r>
          </a:p>
        </p:txBody>
      </p:sp>
    </p:spTree>
    <p:extLst>
      <p:ext uri="{BB962C8B-B14F-4D97-AF65-F5344CB8AC3E}">
        <p14:creationId xmlns:p14="http://schemas.microsoft.com/office/powerpoint/2010/main" val="369428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 animBg="1"/>
      <p:bldP spid="22" grpId="0" animBg="1"/>
      <p:bldP spid="24" grpId="0"/>
      <p:bldP spid="26" grpId="0"/>
      <p:bldP spid="27" grpId="0"/>
      <p:bldP spid="28" grpId="0"/>
      <p:bldP spid="29" grpId="0"/>
      <p:bldP spid="3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BC18835-4E7D-4C1A-B990-D05A6C8B7A70}"/>
              </a:ext>
            </a:extLst>
          </p:cNvPr>
          <p:cNvSpPr txBox="1"/>
          <p:nvPr/>
        </p:nvSpPr>
        <p:spPr>
          <a:xfrm>
            <a:off x="838200" y="914400"/>
            <a:ext cx="7848600" cy="1740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Chapter 7: Practice Problems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7.9, 7.11, 7.13, 7.20, 7.25, 7.26 (a, b), 7.44 (a), 7.45, 7.46 (a, b, c), and 7.58.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979193-7525-4935-AC10-B210F19F7AB2}"/>
              </a:ext>
            </a:extLst>
          </p:cNvPr>
          <p:cNvSpPr txBox="1"/>
          <p:nvPr/>
        </p:nvSpPr>
        <p:spPr>
          <a:xfrm>
            <a:off x="961102" y="2975144"/>
            <a:ext cx="5458134" cy="12125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</a:t>
            </a:r>
            <a:r>
              <a:rPr lang="en-US" b="1" dirty="0">
                <a:ea typeface="Calibri" panose="020F0502020204030204" pitchFamily="34" charset="0"/>
                <a:cs typeface="Times New Roman" panose="02020603050405020304" pitchFamily="18" charset="0"/>
              </a:rPr>
              <a:t># 10</a:t>
            </a:r>
            <a:endParaRPr lang="en-US" sz="1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7.6, 7.14, 7.16, 7.18, and 7.19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0B457019-B503-497E-9DCA-8E7F2B529AAF}"/>
              </a:ext>
            </a:extLst>
          </p:cNvPr>
          <p:cNvSpPr txBox="1"/>
          <p:nvPr/>
        </p:nvSpPr>
        <p:spPr>
          <a:xfrm>
            <a:off x="4267200" y="3155497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2000" dirty="0"/>
              <a:t>Due Friday, 4/29/2022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612D91-56A4-4EC1-A65C-F47F167049CE}"/>
              </a:ext>
            </a:extLst>
          </p:cNvPr>
          <p:cNvSpPr txBox="1"/>
          <p:nvPr/>
        </p:nvSpPr>
        <p:spPr>
          <a:xfrm>
            <a:off x="4038600" y="5105400"/>
            <a:ext cx="3581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Exam-3,   Friday, April 29?</a:t>
            </a:r>
          </a:p>
        </p:txBody>
      </p:sp>
    </p:spTree>
    <p:extLst>
      <p:ext uri="{BB962C8B-B14F-4D97-AF65-F5344CB8AC3E}">
        <p14:creationId xmlns:p14="http://schemas.microsoft.com/office/powerpoint/2010/main" val="1333029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B035B54-1718-4425-A7F2-51A5876C2AAD}"/>
              </a:ext>
            </a:extLst>
          </p:cNvPr>
          <p:cNvSpPr txBox="1"/>
          <p:nvPr/>
        </p:nvSpPr>
        <p:spPr>
          <a:xfrm>
            <a:off x="838200" y="3810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Micro Canonical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82E86F-A5DC-46B8-A5D6-E6FC2854D136}"/>
              </a:ext>
            </a:extLst>
          </p:cNvPr>
          <p:cNvSpPr txBox="1"/>
          <p:nvPr/>
        </p:nvSpPr>
        <p:spPr>
          <a:xfrm>
            <a:off x="415149" y="2196370"/>
            <a:ext cx="16219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Canonical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DC791F-C4CF-4D12-9034-C7556EBFE01F}"/>
              </a:ext>
            </a:extLst>
          </p:cNvPr>
          <p:cNvSpPr txBox="1"/>
          <p:nvPr/>
        </p:nvSpPr>
        <p:spPr>
          <a:xfrm>
            <a:off x="533400" y="4316533"/>
            <a:ext cx="22835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Grand Canonical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2EDA0B-C805-4D7D-A01A-2563C93A4AE2}"/>
              </a:ext>
            </a:extLst>
          </p:cNvPr>
          <p:cNvSpPr txBox="1"/>
          <p:nvPr/>
        </p:nvSpPr>
        <p:spPr>
          <a:xfrm>
            <a:off x="1295400" y="781110"/>
            <a:ext cx="411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Energy and Number of particles are fixed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81CFBE-E9F2-4ECF-88C7-650B73272970}"/>
              </a:ext>
            </a:extLst>
          </p:cNvPr>
          <p:cNvSpPr txBox="1"/>
          <p:nvPr/>
        </p:nvSpPr>
        <p:spPr>
          <a:xfrm>
            <a:off x="776748" y="2590156"/>
            <a:ext cx="46801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Temperature and Number of particles are fixed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DC87BE-9403-4A22-A627-39B418C14935}"/>
              </a:ext>
            </a:extLst>
          </p:cNvPr>
          <p:cNvSpPr txBox="1"/>
          <p:nvPr/>
        </p:nvSpPr>
        <p:spPr>
          <a:xfrm>
            <a:off x="5862483" y="2503605"/>
            <a:ext cx="276286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Energy is exchanged with environment</a:t>
            </a:r>
          </a:p>
          <a:p>
            <a:r>
              <a:rPr lang="en-US" sz="1600" dirty="0"/>
              <a:t>Volume change of the reservoir is negligible</a:t>
            </a:r>
            <a:r>
              <a:rPr lang="en-US" sz="1800" dirty="0"/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549D0B-F745-4FF5-BCD8-F6F45582A96F}"/>
              </a:ext>
            </a:extLst>
          </p:cNvPr>
          <p:cNvSpPr txBox="1"/>
          <p:nvPr/>
        </p:nvSpPr>
        <p:spPr>
          <a:xfrm>
            <a:off x="5899354" y="771837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Temperature is exchanged with reservoir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049A35-35DB-486B-886D-DC84118011D2}"/>
              </a:ext>
            </a:extLst>
          </p:cNvPr>
          <p:cNvSpPr txBox="1"/>
          <p:nvPr/>
        </p:nvSpPr>
        <p:spPr>
          <a:xfrm>
            <a:off x="774291" y="1061483"/>
            <a:ext cx="37854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System is isolated.</a:t>
            </a:r>
          </a:p>
          <a:p>
            <a:r>
              <a:rPr lang="en-US" sz="1600" dirty="0"/>
              <a:t>Constraints:    </a:t>
            </a:r>
            <a:r>
              <a:rPr lang="en-US" sz="1600" i="1" dirty="0"/>
              <a:t>U, V </a:t>
            </a:r>
            <a:r>
              <a:rPr lang="en-US" sz="1600" dirty="0"/>
              <a:t>and </a:t>
            </a:r>
            <a:r>
              <a:rPr lang="en-US" sz="1600" i="1" dirty="0"/>
              <a:t>N</a:t>
            </a:r>
            <a:r>
              <a:rPr lang="en-US" sz="1600" dirty="0"/>
              <a:t> are constant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7CC7074-6C59-4EDE-8BBA-1C7AA33454E5}"/>
              </a:ext>
            </a:extLst>
          </p:cNvPr>
          <p:cNvSpPr txBox="1"/>
          <p:nvPr/>
        </p:nvSpPr>
        <p:spPr>
          <a:xfrm>
            <a:off x="807474" y="2911948"/>
            <a:ext cx="4618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The system is in good thermal contact with reservoir.</a:t>
            </a:r>
          </a:p>
          <a:p>
            <a:r>
              <a:rPr lang="en-US" sz="1600" dirty="0"/>
              <a:t>Constraints: </a:t>
            </a:r>
            <a:r>
              <a:rPr lang="en-US" sz="1600" i="1" dirty="0"/>
              <a:t>T, V </a:t>
            </a:r>
            <a:r>
              <a:rPr lang="en-US" sz="1600" dirty="0"/>
              <a:t>and </a:t>
            </a:r>
            <a:r>
              <a:rPr lang="en-US" sz="1600" i="1" dirty="0"/>
              <a:t>N</a:t>
            </a:r>
            <a:r>
              <a:rPr lang="en-US" sz="1600" dirty="0"/>
              <a:t> are constant.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D42DCE9-39D6-42EE-9E88-AD0D2AA5134E}"/>
              </a:ext>
            </a:extLst>
          </p:cNvPr>
          <p:cNvSpPr txBox="1"/>
          <p:nvPr/>
        </p:nvSpPr>
        <p:spPr>
          <a:xfrm>
            <a:off x="6432754" y="3603189"/>
            <a:ext cx="2209800" cy="33855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Ensembles   </a:t>
            </a:r>
            <a:r>
              <a:rPr lang="en-US" sz="1600" i="1" dirty="0"/>
              <a:t>T, V</a:t>
            </a:r>
            <a:r>
              <a:rPr lang="en-US" sz="1600" dirty="0"/>
              <a:t> and </a:t>
            </a:r>
            <a:r>
              <a:rPr lang="en-US" sz="1600" i="1" dirty="0"/>
              <a:t>N</a:t>
            </a:r>
            <a:r>
              <a:rPr lang="en-US" sz="1600" dirty="0"/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B3CAEF3-D3B0-497B-8218-03CF33F62828}"/>
              </a:ext>
            </a:extLst>
          </p:cNvPr>
          <p:cNvSpPr txBox="1"/>
          <p:nvPr/>
        </p:nvSpPr>
        <p:spPr>
          <a:xfrm>
            <a:off x="1887794" y="2257402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Boltzmann statistics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4822A9E-A530-4AB0-ACEC-3905F0BE9EC5}"/>
              </a:ext>
            </a:extLst>
          </p:cNvPr>
          <p:cNvSpPr txBox="1"/>
          <p:nvPr/>
        </p:nvSpPr>
        <p:spPr>
          <a:xfrm>
            <a:off x="2974259" y="4356578"/>
            <a:ext cx="2084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Quantum statistics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CCA060-10A7-45E9-9B52-4515E83BB115}"/>
              </a:ext>
            </a:extLst>
          </p:cNvPr>
          <p:cNvSpPr txBox="1"/>
          <p:nvPr/>
        </p:nvSpPr>
        <p:spPr>
          <a:xfrm>
            <a:off x="5829464" y="4455328"/>
            <a:ext cx="28130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Energy and particles are exchanged with environment</a:t>
            </a:r>
          </a:p>
          <a:p>
            <a:r>
              <a:rPr lang="en-US" sz="1600" dirty="0"/>
              <a:t>Volume change of the reservoir is negligible.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4BF13D8-9DF7-47D5-AFB2-79094EF3F2CC}"/>
              </a:ext>
            </a:extLst>
          </p:cNvPr>
          <p:cNvSpPr txBox="1"/>
          <p:nvPr/>
        </p:nvSpPr>
        <p:spPr>
          <a:xfrm>
            <a:off x="776748" y="4704980"/>
            <a:ext cx="46801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Temperature chemical potential are fixed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3D14511-BCC4-4B5A-ACF9-B5C55BB54AF6}"/>
              </a:ext>
            </a:extLst>
          </p:cNvPr>
          <p:cNvSpPr txBox="1"/>
          <p:nvPr/>
        </p:nvSpPr>
        <p:spPr>
          <a:xfrm>
            <a:off x="776748" y="5041627"/>
            <a:ext cx="49554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The system is in good thermal and diffusive contacts with reservoir.       Constraints: </a:t>
            </a:r>
            <a:r>
              <a:rPr lang="en-US" sz="1600" i="1" dirty="0"/>
              <a:t>T, V </a:t>
            </a:r>
            <a:r>
              <a:rPr lang="en-US" sz="1600" dirty="0"/>
              <a:t>and </a:t>
            </a:r>
            <a:r>
              <a:rPr lang="el-GR" sz="1600" i="1" dirty="0"/>
              <a:t>μ</a:t>
            </a:r>
            <a:r>
              <a:rPr lang="en-US" sz="1600" dirty="0"/>
              <a:t> are constant.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F2C3A15-DFD8-4664-AEBF-484F2911F167}"/>
              </a:ext>
            </a:extLst>
          </p:cNvPr>
          <p:cNvSpPr txBox="1"/>
          <p:nvPr/>
        </p:nvSpPr>
        <p:spPr>
          <a:xfrm>
            <a:off x="5899354" y="5633303"/>
            <a:ext cx="2095500" cy="33855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Ensembles   </a:t>
            </a:r>
            <a:r>
              <a:rPr lang="en-US" sz="1600" i="1" dirty="0"/>
              <a:t>T, V</a:t>
            </a:r>
            <a:r>
              <a:rPr lang="en-US" sz="1600" dirty="0"/>
              <a:t> and </a:t>
            </a:r>
            <a:r>
              <a:rPr lang="el-GR" sz="1600" i="1" dirty="0"/>
              <a:t>μ</a:t>
            </a:r>
            <a:endParaRPr lang="en-US" sz="16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F878DE1-81D3-43D7-8CF3-2A5AEC578691}"/>
              </a:ext>
            </a:extLst>
          </p:cNvPr>
          <p:cNvSpPr txBox="1"/>
          <p:nvPr/>
        </p:nvSpPr>
        <p:spPr>
          <a:xfrm>
            <a:off x="6216446" y="1374555"/>
            <a:ext cx="2209800" cy="33855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Ensembles    </a:t>
            </a:r>
            <a:r>
              <a:rPr lang="en-US" sz="1600" i="1" dirty="0"/>
              <a:t>E, V</a:t>
            </a:r>
            <a:r>
              <a:rPr lang="en-US" sz="1600" dirty="0"/>
              <a:t> and </a:t>
            </a:r>
            <a:r>
              <a:rPr lang="en-US" sz="1600" i="1" dirty="0"/>
              <a:t>N</a:t>
            </a:r>
            <a:r>
              <a:rPr lang="en-US" sz="1600" dirty="0"/>
              <a:t>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DF25F8C-C5A7-4D5F-B006-FFFFF26D94E4}"/>
              </a:ext>
            </a:extLst>
          </p:cNvPr>
          <p:cNvSpPr txBox="1"/>
          <p:nvPr/>
        </p:nvSpPr>
        <p:spPr>
          <a:xfrm>
            <a:off x="3646539" y="170165"/>
            <a:ext cx="2906661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Common Ensembles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6583E57-5EC3-43CD-BD11-86CA883E80F5}"/>
                  </a:ext>
                </a:extLst>
              </p:cNvPr>
              <p:cNvSpPr txBox="1"/>
              <p:nvPr/>
            </p:nvSpPr>
            <p:spPr>
              <a:xfrm>
                <a:off x="1179257" y="1614623"/>
                <a:ext cx="1455174" cy="597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Ω</m:t>
                          </m:r>
                        </m:num>
                        <m:den>
                          <m:nary>
                            <m:naryPr>
                              <m:chr m:val="∑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  <m:sup/>
                            <m:e>
                              <m:r>
                                <m:rPr>
                                  <m:sty m:val="p"/>
                                </m:rPr>
                                <a:rPr lang="el-G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Ω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6583E57-5EC3-43CD-BD11-86CA883E80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257" y="1614623"/>
                <a:ext cx="1455174" cy="59721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8DC7F81-E644-436B-A146-ED645315733F}"/>
                  </a:ext>
                </a:extLst>
              </p:cNvPr>
              <p:cNvSpPr txBox="1"/>
              <p:nvPr/>
            </p:nvSpPr>
            <p:spPr>
              <a:xfrm>
                <a:off x="838200" y="5568475"/>
                <a:ext cx="2471998" cy="634148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𝑠</m:t>
                                      </m:r>
                                    </m:sub>
                                  </m:s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𝜇</m:t>
                                  </m:r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𝑠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𝑇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8DC7F81-E644-436B-A146-ED64531573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568475"/>
                <a:ext cx="2471998" cy="6341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9CA1C6E-58F2-43B2-BB44-E4638F03E7CF}"/>
                  </a:ext>
                </a:extLst>
              </p:cNvPr>
              <p:cNvSpPr txBox="1"/>
              <p:nvPr/>
            </p:nvSpPr>
            <p:spPr>
              <a:xfrm>
                <a:off x="3751583" y="5499419"/>
                <a:ext cx="2110900" cy="7162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latin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latin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𝐸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latin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𝑠</m:t>
                                          </m:r>
                                        </m:sub>
                                      </m:s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−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𝜇</m:t>
                                      </m:r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𝑁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𝑠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9CA1C6E-58F2-43B2-BB44-E4638F03E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1583" y="5499419"/>
                <a:ext cx="2110900" cy="7162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1779227-5F8D-47B9-B144-F028BB73D6A9}"/>
                  </a:ext>
                </a:extLst>
              </p:cNvPr>
              <p:cNvSpPr txBox="1"/>
              <p:nvPr/>
            </p:nvSpPr>
            <p:spPr>
              <a:xfrm>
                <a:off x="809932" y="3374959"/>
                <a:ext cx="1730477" cy="573362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den>
                      </m:f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𝑆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𝑇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1779227-5F8D-47B9-B144-F028BB73D6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932" y="3374959"/>
                <a:ext cx="1730477" cy="5733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6E9B59C-E310-4249-9768-D7D491962E62}"/>
                  </a:ext>
                </a:extLst>
              </p:cNvPr>
              <p:cNvSpPr txBox="1"/>
              <p:nvPr/>
            </p:nvSpPr>
            <p:spPr>
              <a:xfrm>
                <a:off x="2534614" y="3414754"/>
                <a:ext cx="1606873" cy="7162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𝑠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6E9B59C-E310-4249-9768-D7D491962E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4614" y="3414754"/>
                <a:ext cx="1606873" cy="71622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3A1D886-1167-4644-9164-8B36618AB9D5}"/>
                  </a:ext>
                </a:extLst>
              </p:cNvPr>
              <p:cNvSpPr txBox="1"/>
              <p:nvPr/>
            </p:nvSpPr>
            <p:spPr>
              <a:xfrm>
                <a:off x="2832304" y="1837849"/>
                <a:ext cx="4114800" cy="338554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/>
                  <a:t>Natural Thermodynamic Potential,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𝑙𝑛</m:t>
                    </m:r>
                    <m:r>
                      <m:rPr>
                        <m:sty m:val="p"/>
                      </m:rPr>
                      <a:rPr lang="el-G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3A1D886-1167-4644-9164-8B36618AB9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2304" y="1837849"/>
                <a:ext cx="4114800" cy="338554"/>
              </a:xfrm>
              <a:prstGeom prst="rect">
                <a:avLst/>
              </a:prstGeom>
              <a:blipFill>
                <a:blip r:embed="rId7"/>
                <a:stretch>
                  <a:fillRect t="-3448" b="-18966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F167C4E-E7CB-42F0-9752-723FCFF3C402}"/>
                  </a:ext>
                </a:extLst>
              </p:cNvPr>
              <p:cNvSpPr txBox="1"/>
              <p:nvPr/>
            </p:nvSpPr>
            <p:spPr>
              <a:xfrm>
                <a:off x="710380" y="4026217"/>
                <a:ext cx="5311395" cy="338554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/>
                  <a:t>Natural Thermodynamic Potential, 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=−</m:t>
                    </m:r>
                    <m:sSub>
                      <m:sSub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𝑇𝑙𝑛𝑍</m:t>
                    </m:r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F167C4E-E7CB-42F0-9752-723FCFF3C4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380" y="4026217"/>
                <a:ext cx="5311395" cy="338554"/>
              </a:xfrm>
              <a:prstGeom prst="rect">
                <a:avLst/>
              </a:prstGeom>
              <a:blipFill>
                <a:blip r:embed="rId8"/>
                <a:stretch>
                  <a:fillRect t="-3448" b="-18966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B055CF2-024E-4070-BED7-F1037A2EABAE}"/>
                  </a:ext>
                </a:extLst>
              </p:cNvPr>
              <p:cNvSpPr txBox="1"/>
              <p:nvPr/>
            </p:nvSpPr>
            <p:spPr>
              <a:xfrm>
                <a:off x="719147" y="6222850"/>
                <a:ext cx="5311395" cy="338554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/>
                  <a:t>Natural Thermodynamic Potential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d>
                      <m:d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</m:d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=−</m:t>
                    </m:r>
                    <m:sSub>
                      <m:sSub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𝑇𝑙𝑛</m:t>
                    </m:r>
                    <m:sSub>
                      <m:sSub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B055CF2-024E-4070-BED7-F1037A2EAB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147" y="6222850"/>
                <a:ext cx="5311395" cy="338554"/>
              </a:xfrm>
              <a:prstGeom prst="rect">
                <a:avLst/>
              </a:prstGeom>
              <a:blipFill>
                <a:blip r:embed="rId9"/>
                <a:stretch>
                  <a:fillRect t="-3509" b="-21053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093F89A-F022-4D65-B143-DBDC95382623}"/>
                  </a:ext>
                </a:extLst>
              </p:cNvPr>
              <p:cNvSpPr txBox="1"/>
              <p:nvPr/>
            </p:nvSpPr>
            <p:spPr>
              <a:xfrm>
                <a:off x="6240788" y="6222850"/>
                <a:ext cx="2743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1600" dirty="0"/>
                  <a:t> is Grand or Landau Potential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093F89A-F022-4D65-B143-DBDC953826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0788" y="6222850"/>
                <a:ext cx="2743200" cy="338554"/>
              </a:xfrm>
              <a:prstGeom prst="rect">
                <a:avLst/>
              </a:prstGeom>
              <a:blipFill>
                <a:blip r:embed="rId10"/>
                <a:stretch>
                  <a:fillRect l="-222"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811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 animBg="1"/>
      <p:bldP spid="19" grpId="0"/>
      <p:bldP spid="20" grpId="0" animBg="1"/>
      <p:bldP spid="21" grpId="0" animBg="1"/>
      <p:bldP spid="2" grpId="0"/>
      <p:bldP spid="23" grpId="0"/>
      <p:bldP spid="24" grpId="0"/>
      <p:bldP spid="25" grpId="0"/>
      <p:bldP spid="26" grpId="0"/>
      <p:bldP spid="3" grpId="0" animBg="1"/>
      <p:bldP spid="27" grpId="0" animBg="1"/>
      <p:bldP spid="28" grpId="0" animBg="1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459AF76-E5B6-4ED4-B711-BB2471335A69}"/>
              </a:ext>
            </a:extLst>
          </p:cNvPr>
          <p:cNvSpPr txBox="1"/>
          <p:nvPr/>
        </p:nvSpPr>
        <p:spPr>
          <a:xfrm>
            <a:off x="567814" y="381000"/>
            <a:ext cx="3505200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Carbon Monoxide Poisoning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120FE0-7C1C-4595-8D23-0D6A6151DE76}"/>
              </a:ext>
            </a:extLst>
          </p:cNvPr>
          <p:cNvSpPr txBox="1"/>
          <p:nvPr/>
        </p:nvSpPr>
        <p:spPr>
          <a:xfrm>
            <a:off x="457202" y="781110"/>
            <a:ext cx="5725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Hemoglobin carries oxygen in the blood. Single hemoglobin molecule has molecule has 4 adsorption site for O</a:t>
            </a:r>
            <a:r>
              <a:rPr lang="en-US" sz="1800" baseline="-25000" dirty="0"/>
              <a:t>2</a:t>
            </a:r>
            <a:r>
              <a:rPr lang="en-US" sz="1800" dirty="0"/>
              <a:t> 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D2B561A-37AC-4AD7-9D6F-03340CF4DDB8}"/>
              </a:ext>
            </a:extLst>
          </p:cNvPr>
          <p:cNvGrpSpPr/>
          <p:nvPr/>
        </p:nvGrpSpPr>
        <p:grpSpPr>
          <a:xfrm>
            <a:off x="6248400" y="381001"/>
            <a:ext cx="1828185" cy="1524000"/>
            <a:chOff x="5961421" y="384961"/>
            <a:chExt cx="1980585" cy="171713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660CCC63-9812-4B7A-9444-5148E1823C8C}"/>
                </a:ext>
              </a:extLst>
            </p:cNvPr>
            <p:cNvSpPr/>
            <p:nvPr/>
          </p:nvSpPr>
          <p:spPr>
            <a:xfrm>
              <a:off x="6506497" y="861775"/>
              <a:ext cx="762000" cy="762000"/>
            </a:xfrm>
            <a:prstGeom prst="ellipse">
              <a:avLst/>
            </a:pr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8BABDE83-73F5-45F0-96F6-AF885A35E427}"/>
                </a:ext>
              </a:extLst>
            </p:cNvPr>
            <p:cNvCxnSpPr>
              <a:cxnSpLocks/>
              <a:stCxn id="3" idx="2"/>
            </p:cNvCxnSpPr>
            <p:nvPr/>
          </p:nvCxnSpPr>
          <p:spPr>
            <a:xfrm flipH="1">
              <a:off x="6324600" y="1242775"/>
              <a:ext cx="18189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A8137D31-6427-4F2A-AC7D-5DF4BC7CBB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68497" y="1242775"/>
              <a:ext cx="19910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97CB292-5E04-4AC4-9835-958F5BA9FDF6}"/>
                </a:ext>
              </a:extLst>
            </p:cNvPr>
            <p:cNvCxnSpPr>
              <a:cxnSpLocks/>
              <a:stCxn id="3" idx="4"/>
            </p:cNvCxnSpPr>
            <p:nvPr/>
          </p:nvCxnSpPr>
          <p:spPr>
            <a:xfrm>
              <a:off x="6887497" y="1623775"/>
              <a:ext cx="0" cy="2050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92FB94C-5072-484E-998B-ADC40C2810A9}"/>
                </a:ext>
              </a:extLst>
            </p:cNvPr>
            <p:cNvCxnSpPr>
              <a:cxnSpLocks/>
            </p:cNvCxnSpPr>
            <p:nvPr/>
          </p:nvCxnSpPr>
          <p:spPr>
            <a:xfrm>
              <a:off x="6867833" y="656750"/>
              <a:ext cx="0" cy="2050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236BD6B-BD0B-4D81-81F3-EFFC00993EA8}"/>
                </a:ext>
              </a:extLst>
            </p:cNvPr>
            <p:cNvSpPr txBox="1"/>
            <p:nvPr/>
          </p:nvSpPr>
          <p:spPr>
            <a:xfrm>
              <a:off x="6647837" y="1066800"/>
              <a:ext cx="53339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HG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C27662B-BB15-4056-8BCA-FCC34C101EA1}"/>
                </a:ext>
              </a:extLst>
            </p:cNvPr>
            <p:cNvSpPr txBox="1"/>
            <p:nvPr/>
          </p:nvSpPr>
          <p:spPr>
            <a:xfrm>
              <a:off x="7467600" y="1066800"/>
              <a:ext cx="4744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O</a:t>
              </a:r>
              <a:r>
                <a:rPr lang="en-US" sz="1600" baseline="-25000" dirty="0"/>
                <a:t>2</a:t>
              </a:r>
              <a:endParaRPr lang="en-US" sz="1600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9F44E45-F80D-4DBC-A321-D7AA2FD71DF6}"/>
                </a:ext>
              </a:extLst>
            </p:cNvPr>
            <p:cNvSpPr txBox="1"/>
            <p:nvPr/>
          </p:nvSpPr>
          <p:spPr>
            <a:xfrm>
              <a:off x="5961421" y="1066800"/>
              <a:ext cx="4744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O</a:t>
              </a:r>
              <a:r>
                <a:rPr lang="en-US" sz="1600" baseline="-25000" dirty="0"/>
                <a:t>2</a:t>
              </a:r>
              <a:endParaRPr lang="en-US" sz="1600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4208C10-2E2A-463A-AC37-521B0FACE8C3}"/>
                </a:ext>
              </a:extLst>
            </p:cNvPr>
            <p:cNvSpPr txBox="1"/>
            <p:nvPr/>
          </p:nvSpPr>
          <p:spPr>
            <a:xfrm>
              <a:off x="6706829" y="384961"/>
              <a:ext cx="4744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O</a:t>
              </a:r>
              <a:r>
                <a:rPr lang="en-US" sz="1600" baseline="-25000" dirty="0"/>
                <a:t>2</a:t>
              </a:r>
              <a:endParaRPr lang="en-US" sz="1600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732B077-C8B5-449E-B9D8-F61742775811}"/>
                </a:ext>
              </a:extLst>
            </p:cNvPr>
            <p:cNvSpPr txBox="1"/>
            <p:nvPr/>
          </p:nvSpPr>
          <p:spPr>
            <a:xfrm>
              <a:off x="6726493" y="1763538"/>
              <a:ext cx="4744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O</a:t>
              </a:r>
              <a:r>
                <a:rPr lang="en-US" sz="1600" baseline="-25000" dirty="0"/>
                <a:t>2</a:t>
              </a:r>
              <a:endParaRPr lang="en-US" sz="1600" dirty="0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2845BC6A-1D75-4510-896E-5ADD3DEB70CB}"/>
              </a:ext>
            </a:extLst>
          </p:cNvPr>
          <p:cNvSpPr txBox="1"/>
          <p:nvPr/>
        </p:nvSpPr>
        <p:spPr>
          <a:xfrm>
            <a:off x="457202" y="1480482"/>
            <a:ext cx="5562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For simplicity, let’s consider one site where O</a:t>
            </a:r>
            <a:r>
              <a:rPr lang="en-US" sz="1800" baseline="-25000" dirty="0"/>
              <a:t>2</a:t>
            </a:r>
            <a:r>
              <a:rPr lang="en-US" sz="1800" dirty="0"/>
              <a:t> can be occupied and assume that it is not affected by other 3 sites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F5A1471-B682-4E43-8A65-E69F510D0273}"/>
              </a:ext>
            </a:extLst>
          </p:cNvPr>
          <p:cNvSpPr txBox="1"/>
          <p:nvPr/>
        </p:nvSpPr>
        <p:spPr>
          <a:xfrm>
            <a:off x="685800" y="2286000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That means we a system which has 2 possible microstates:</a:t>
            </a:r>
          </a:p>
          <a:p>
            <a:pPr algn="ctr"/>
            <a:r>
              <a:rPr lang="en-US" sz="1800" dirty="0"/>
              <a:t> Occupied   or   Unoccupied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FE1EBF7-C595-4B32-AD66-1FF4A298EA36}"/>
                  </a:ext>
                </a:extLst>
              </p:cNvPr>
              <p:cNvSpPr txBox="1"/>
              <p:nvPr/>
            </p:nvSpPr>
            <p:spPr>
              <a:xfrm>
                <a:off x="538317" y="2941520"/>
                <a:ext cx="507098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Let’s say the energy of these states are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sz="1800" dirty="0"/>
                  <a:t> and  0 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FE1EBF7-C595-4B32-AD66-1FF4A298EA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317" y="2941520"/>
                <a:ext cx="5070986" cy="369332"/>
              </a:xfrm>
              <a:prstGeom prst="rect">
                <a:avLst/>
              </a:prstGeom>
              <a:blipFill>
                <a:blip r:embed="rId2"/>
                <a:stretch>
                  <a:fillRect l="-962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98CD9E8-97F7-4CD3-84A2-D9DD73263C08}"/>
                  </a:ext>
                </a:extLst>
              </p:cNvPr>
              <p:cNvSpPr txBox="1"/>
              <p:nvPr/>
            </p:nvSpPr>
            <p:spPr>
              <a:xfrm>
                <a:off x="5575665" y="2811563"/>
                <a:ext cx="303001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Occupied state    </a:t>
                </a:r>
                <a:r>
                  <a:rPr lang="en-US" sz="1800" i="1" dirty="0"/>
                  <a:t>N</a:t>
                </a:r>
                <a:r>
                  <a:rPr lang="en-US" sz="1800" dirty="0"/>
                  <a:t> = 1,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</m:t>
                    </m:r>
                    <m:r>
                      <a:rPr lang="en-US" sz="1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</m:oMath>
                </a14:m>
                <a:endParaRPr lang="en-US" sz="1800" dirty="0"/>
              </a:p>
              <a:p>
                <a:r>
                  <a:rPr lang="en-US" sz="1800" dirty="0"/>
                  <a:t>Unoccupied        </a:t>
                </a:r>
                <a:r>
                  <a:rPr lang="en-US" sz="1800" i="1" dirty="0"/>
                  <a:t>N</a:t>
                </a:r>
                <a:r>
                  <a:rPr lang="en-US" sz="1800" dirty="0"/>
                  <a:t> = 0,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</m:t>
                    </m:r>
                    <m:r>
                      <a:rPr lang="en-US" sz="1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98CD9E8-97F7-4CD3-84A2-D9DD73263C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5665" y="2811563"/>
                <a:ext cx="3030018" cy="646331"/>
              </a:xfrm>
              <a:prstGeom prst="rect">
                <a:avLst/>
              </a:prstGeom>
              <a:blipFill>
                <a:blip r:embed="rId3"/>
                <a:stretch>
                  <a:fillRect l="-1811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92583D54-08D8-4215-B5C1-FF9273EE419F}"/>
              </a:ext>
            </a:extLst>
          </p:cNvPr>
          <p:cNvSpPr txBox="1"/>
          <p:nvPr/>
        </p:nvSpPr>
        <p:spPr>
          <a:xfrm>
            <a:off x="685800" y="341965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We can write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BB8A800-4B58-4158-B85F-3849B5ED075C}"/>
                  </a:ext>
                </a:extLst>
              </p:cNvPr>
              <p:cNvSpPr txBox="1"/>
              <p:nvPr/>
            </p:nvSpPr>
            <p:spPr>
              <a:xfrm>
                <a:off x="2169811" y="3270337"/>
                <a:ext cx="2514600" cy="769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d>
                                <m:d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e>
                              </m:d>
                            </m:sup>
                          </m:sSup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BB8A800-4B58-4158-B85F-3849B5ED07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9811" y="3270337"/>
                <a:ext cx="2514600" cy="7693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6702AE8-1A76-4944-8E45-1DD7E3917FAE}"/>
                  </a:ext>
                </a:extLst>
              </p:cNvPr>
              <p:cNvSpPr txBox="1"/>
              <p:nvPr/>
            </p:nvSpPr>
            <p:spPr>
              <a:xfrm>
                <a:off x="2755977" y="4066108"/>
                <a:ext cx="3536008" cy="3822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−0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=1+</m:t>
                    </m:r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6702AE8-1A76-4944-8E45-1DD7E3917F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5977" y="4066108"/>
                <a:ext cx="3536008" cy="3822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E50C3D5-8BCD-4533-8945-CB8F2AC58DA3}"/>
                  </a:ext>
                </a:extLst>
              </p:cNvPr>
              <p:cNvSpPr txBox="1"/>
              <p:nvPr/>
            </p:nvSpPr>
            <p:spPr>
              <a:xfrm>
                <a:off x="6343779" y="3983457"/>
                <a:ext cx="1967861" cy="547586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=1+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𝜖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E50C3D5-8BCD-4533-8945-CB8F2AC58D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3779" y="3983457"/>
                <a:ext cx="1967861" cy="5475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3941DF2-A13E-4A2C-AB35-12DACA265CE6}"/>
                  </a:ext>
                </a:extLst>
              </p:cNvPr>
              <p:cNvSpPr txBox="1"/>
              <p:nvPr/>
            </p:nvSpPr>
            <p:spPr>
              <a:xfrm>
                <a:off x="6924161" y="4607144"/>
                <a:ext cx="163246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  <m:r>
                        <a:rPr lang="en-US" sz="18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≈−0.7 </m:t>
                      </m:r>
                      <m:r>
                        <a:rPr lang="en-US" sz="1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𝑒𝑉</m:t>
                      </m:r>
                      <m:r>
                        <a:rPr lang="en-US" sz="1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8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≈−0.06 </m:t>
                      </m:r>
                      <m:r>
                        <a:rPr lang="en-US" sz="1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𝑒𝑉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3941DF2-A13E-4A2C-AB35-12DACA265C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161" y="4607144"/>
                <a:ext cx="1632460" cy="646331"/>
              </a:xfrm>
              <a:prstGeom prst="rect">
                <a:avLst/>
              </a:prstGeom>
              <a:blipFill>
                <a:blip r:embed="rId7"/>
                <a:stretch>
                  <a:fillRect b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D2ABFC73-26A3-4917-8533-D1B23F6E527C}"/>
              </a:ext>
            </a:extLst>
          </p:cNvPr>
          <p:cNvSpPr txBox="1"/>
          <p:nvPr/>
        </p:nvSpPr>
        <p:spPr>
          <a:xfrm>
            <a:off x="6343779" y="5253475"/>
            <a:ext cx="2419221" cy="923330"/>
          </a:xfrm>
          <a:prstGeom prst="rect">
            <a:avLst/>
          </a:prstGeom>
          <a:noFill/>
          <a:ln>
            <a:solidFill>
              <a:srgbClr val="0070C0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en-US" sz="1800" dirty="0"/>
              <a:t>Although value of </a:t>
            </a:r>
            <a:r>
              <a:rPr lang="el-GR" sz="1800" dirty="0"/>
              <a:t>μ</a:t>
            </a:r>
            <a:r>
              <a:rPr lang="en-US" sz="1800" dirty="0"/>
              <a:t> in the cell is  relatively lower than in the lungs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8D722D5-439B-4414-8B2B-2F3D64B2E3DB}"/>
              </a:ext>
            </a:extLst>
          </p:cNvPr>
          <p:cNvSpPr txBox="1"/>
          <p:nvPr/>
        </p:nvSpPr>
        <p:spPr>
          <a:xfrm>
            <a:off x="587379" y="4395073"/>
            <a:ext cx="2315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At human body Temp (~ 310 K)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E29C8D3A-1B62-42DB-B93F-56BF8505EAB7}"/>
                  </a:ext>
                </a:extLst>
              </p:cNvPr>
              <p:cNvSpPr txBox="1"/>
              <p:nvPr/>
            </p:nvSpPr>
            <p:spPr>
              <a:xfrm>
                <a:off x="3354598" y="4745643"/>
                <a:ext cx="2057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𝐺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≅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1+40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E29C8D3A-1B62-42DB-B93F-56BF8505EA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4598" y="4745643"/>
                <a:ext cx="2057400" cy="369332"/>
              </a:xfrm>
              <a:prstGeom prst="rect">
                <a:avLst/>
              </a:prstGeom>
              <a:blipFill>
                <a:blip r:embed="rId8"/>
                <a:stretch>
                  <a:fillRect l="-2367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06B97D27-2152-4FE7-A611-32FC85AA8F3C}"/>
                  </a:ext>
                </a:extLst>
              </p:cNvPr>
              <p:cNvSpPr txBox="1"/>
              <p:nvPr/>
            </p:nvSpPr>
            <p:spPr>
              <a:xfrm>
                <a:off x="424585" y="5056665"/>
                <a:ext cx="2689221" cy="372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=8.62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𝑒𝑉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06B97D27-2152-4FE7-A611-32FC85AA8F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85" y="5056665"/>
                <a:ext cx="2689221" cy="372410"/>
              </a:xfrm>
              <a:prstGeom prst="rect">
                <a:avLst/>
              </a:prstGeom>
              <a:blipFill>
                <a:blip r:embed="rId9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8C5D35C6-B2C7-44B2-9B59-2C8079C97E77}"/>
              </a:ext>
            </a:extLst>
          </p:cNvPr>
          <p:cNvSpPr txBox="1"/>
          <p:nvPr/>
        </p:nvSpPr>
        <p:spPr>
          <a:xfrm>
            <a:off x="685800" y="5444336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The probability that a </a:t>
            </a:r>
            <a:r>
              <a:rPr lang="en-US" sz="1800" i="1" dirty="0"/>
              <a:t>HG</a:t>
            </a:r>
            <a:r>
              <a:rPr lang="en-US" sz="1800" dirty="0"/>
              <a:t> site will be occupied 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5C25F0D0-E93E-4923-AED9-E07F86657C9F}"/>
                  </a:ext>
                </a:extLst>
              </p:cNvPr>
              <p:cNvSpPr txBox="1"/>
              <p:nvPr/>
            </p:nvSpPr>
            <p:spPr>
              <a:xfrm>
                <a:off x="3374350" y="5715140"/>
                <a:ext cx="2689221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18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 dirty="0" err="1" smtClean="0">
                              <a:latin typeface="Cambria Math" panose="02040503050406030204" pitchFamily="18" charset="0"/>
                            </a:rPr>
                            <m:t>𝑜𝑐𝑐𝑢𝑝</m:t>
                          </m:r>
                        </m:e>
                      </m:d>
                      <m:r>
                        <a:rPr lang="en-US" sz="18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num>
                        <m:den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41</m:t>
                          </m:r>
                        </m:den>
                      </m:f>
                      <m:r>
                        <a:rPr lang="en-US" sz="1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800" b="0" i="1" dirty="0" smtClean="0">
                          <a:latin typeface="Cambria Math" panose="02040503050406030204" pitchFamily="18" charset="0"/>
                        </a:rPr>
                        <m:t>98%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5C25F0D0-E93E-4923-AED9-E07F86657C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350" y="5715140"/>
                <a:ext cx="2689221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613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7" grpId="0"/>
      <p:bldP spid="28" grpId="0"/>
      <p:bldP spid="29" grpId="0"/>
      <p:bldP spid="31" grpId="0" animBg="1"/>
      <p:bldP spid="32" grpId="0"/>
      <p:bldP spid="33" grpId="0" animBg="1"/>
      <p:bldP spid="34" grpId="0"/>
      <p:bldP spid="35" grpId="0"/>
      <p:bldP spid="36" grpId="0"/>
      <p:bldP spid="37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9BE9849-5533-42B0-A3F5-356F1148FEBC}"/>
              </a:ext>
            </a:extLst>
          </p:cNvPr>
          <p:cNvSpPr txBox="1"/>
          <p:nvPr/>
        </p:nvSpPr>
        <p:spPr>
          <a:xfrm>
            <a:off x="533400" y="304800"/>
            <a:ext cx="4232786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Carbon Monoxide Poisoning --- </a:t>
            </a:r>
            <a:r>
              <a:rPr lang="en-US" sz="2000" b="1" dirty="0" err="1"/>
              <a:t>cont</a:t>
            </a:r>
            <a:endParaRPr lang="en-US" sz="2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9ADFF2-E33C-4FA9-A27B-566F0906D3C5}"/>
              </a:ext>
            </a:extLst>
          </p:cNvPr>
          <p:cNvSpPr txBox="1"/>
          <p:nvPr/>
        </p:nvSpPr>
        <p:spPr>
          <a:xfrm>
            <a:off x="762000" y="733455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Now assume </a:t>
            </a:r>
            <a:r>
              <a:rPr lang="en-US" sz="1800" i="1" dirty="0"/>
              <a:t>CO</a:t>
            </a:r>
            <a:r>
              <a:rPr lang="en-US" sz="1800" dirty="0"/>
              <a:t> is present in the lungs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4AA839F-5667-4F35-902C-F504B5D9B998}"/>
                  </a:ext>
                </a:extLst>
              </p:cNvPr>
              <p:cNvSpPr txBox="1"/>
              <p:nvPr/>
            </p:nvSpPr>
            <p:spPr>
              <a:xfrm>
                <a:off x="923003" y="1084697"/>
                <a:ext cx="4097593" cy="572464"/>
              </a:xfrm>
              <a:prstGeom prst="rect">
                <a:avLst/>
              </a:prstGeom>
              <a:noFill/>
              <a:ln w="158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Z</a:t>
                </a:r>
                <a:r>
                  <a:rPr lang="en-US" sz="1800" baseline="-25000" dirty="0"/>
                  <a:t>G</a:t>
                </a:r>
                <a:r>
                  <a:rPr lang="en-US" sz="1800" dirty="0"/>
                  <a:t> </a:t>
                </a:r>
                <a:r>
                  <a:rPr lang="en-US" sz="1800" dirty="0">
                    <a:sym typeface="Wingdings" panose="05000000000000000000" pitchFamily="2" charset="2"/>
                  </a:rPr>
                  <a:t>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=1+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𝜖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𝜖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sup>
                    </m:sSup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4AA839F-5667-4F35-902C-F504B5D9B9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003" y="1084697"/>
                <a:ext cx="4097593" cy="572464"/>
              </a:xfrm>
              <a:prstGeom prst="rect">
                <a:avLst/>
              </a:prstGeom>
              <a:blipFill>
                <a:blip r:embed="rId2"/>
                <a:stretch>
                  <a:fillRect l="-1189" b="-15957"/>
                </a:stretch>
              </a:blipFill>
              <a:ln w="158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3F67567-AFEC-4B74-9648-01047DFCEA64}"/>
                  </a:ext>
                </a:extLst>
              </p:cNvPr>
              <p:cNvSpPr txBox="1"/>
              <p:nvPr/>
            </p:nvSpPr>
            <p:spPr>
              <a:xfrm>
                <a:off x="5105401" y="704910"/>
                <a:ext cx="3810000" cy="1757404"/>
              </a:xfrm>
              <a:prstGeom prst="rect">
                <a:avLst/>
              </a:prstGeom>
              <a:noFill/>
              <a:ln w="15875">
                <a:solidFill>
                  <a:srgbClr val="0070C0"/>
                </a:solidFill>
                <a:prstDash val="lgDash"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1800" dirty="0"/>
                  <a:t> is energy of bond </a:t>
                </a:r>
                <a:r>
                  <a:rPr lang="en-US" sz="1800" i="1" dirty="0"/>
                  <a:t>CO </a:t>
                </a:r>
                <a:r>
                  <a:rPr lang="en-US" sz="1800" dirty="0"/>
                  <a:t>= -0.85 eV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1800" dirty="0"/>
                  <a:t> is Chem Potential of </a:t>
                </a:r>
                <a:r>
                  <a:rPr lang="en-US" sz="1800" i="1" dirty="0"/>
                  <a:t>CO </a:t>
                </a:r>
                <a:r>
                  <a:rPr lang="en-US" sz="1800" dirty="0"/>
                  <a:t>= -0.72 eV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  <m:r>
                        <a:rPr lang="en-US" sz="18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≈−0.7 </m:t>
                      </m:r>
                      <m:r>
                        <a:rPr lang="en-US" sz="18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𝑒𝑉</m:t>
                      </m:r>
                      <m:r>
                        <a:rPr lang="en-US" sz="18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8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8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≈−0.06 </m:t>
                      </m:r>
                      <m:r>
                        <a:rPr lang="en-US" sz="18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𝑒𝑉</m:t>
                      </m:r>
                    </m:oMath>
                  </m:oMathPara>
                </a14:m>
                <a:endParaRPr lang="en-US" sz="1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=8.62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𝑒𝑉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n-US" sz="1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≅310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3F67567-AFEC-4B74-9648-01047DFCEA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1" y="704910"/>
                <a:ext cx="3810000" cy="1757404"/>
              </a:xfrm>
              <a:prstGeom prst="rect">
                <a:avLst/>
              </a:prstGeom>
              <a:blipFill>
                <a:blip r:embed="rId3"/>
                <a:stretch>
                  <a:fillRect t="-1718"/>
                </a:stretch>
              </a:blipFill>
              <a:ln w="15875">
                <a:solidFill>
                  <a:srgbClr val="0070C0"/>
                </a:solidFill>
                <a:prstDash val="lgDash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row: Down 10">
            <a:extLst>
              <a:ext uri="{FF2B5EF4-FFF2-40B4-BE49-F238E27FC236}">
                <a16:creationId xmlns:a16="http://schemas.microsoft.com/office/drawing/2014/main" id="{408AD5AD-3705-4B31-AEA7-F8F8F32890AE}"/>
              </a:ext>
            </a:extLst>
          </p:cNvPr>
          <p:cNvSpPr/>
          <p:nvPr/>
        </p:nvSpPr>
        <p:spPr>
          <a:xfrm>
            <a:off x="2667000" y="1752600"/>
            <a:ext cx="152400" cy="255803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C34C213-6EDE-4B90-B764-5802CBF46872}"/>
                  </a:ext>
                </a:extLst>
              </p:cNvPr>
              <p:cNvSpPr txBox="1"/>
              <p:nvPr/>
            </p:nvSpPr>
            <p:spPr>
              <a:xfrm>
                <a:off x="1638300" y="2030690"/>
                <a:ext cx="2857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=1+40+120=161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C34C213-6EDE-4B90-B764-5802CBF468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8300" y="2030690"/>
                <a:ext cx="28575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C72BBA1-BC26-471A-A0AF-3EEDEA6D1A18}"/>
                  </a:ext>
                </a:extLst>
              </p:cNvPr>
              <p:cNvSpPr txBox="1"/>
              <p:nvPr/>
            </p:nvSpPr>
            <p:spPr>
              <a:xfrm>
                <a:off x="3838267" y="3155438"/>
                <a:ext cx="2022986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num>
                        <m:den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161</m:t>
                          </m:r>
                        </m:den>
                      </m:f>
                      <m:r>
                        <a:rPr lang="en-US" sz="1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800" b="0" i="1" dirty="0" smtClean="0">
                          <a:latin typeface="Cambria Math" panose="02040503050406030204" pitchFamily="18" charset="0"/>
                        </a:rPr>
                        <m:t>25%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C72BBA1-BC26-471A-A0AF-3EEDEA6D1A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8267" y="3155438"/>
                <a:ext cx="2022986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58466FFA-CD25-45CB-9893-C7D7036A03B8}"/>
              </a:ext>
            </a:extLst>
          </p:cNvPr>
          <p:cNvSpPr txBox="1"/>
          <p:nvPr/>
        </p:nvSpPr>
        <p:spPr>
          <a:xfrm>
            <a:off x="742334" y="2745798"/>
            <a:ext cx="6191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Now the probability that a </a:t>
            </a:r>
            <a:r>
              <a:rPr lang="en-US" sz="1800" i="1" dirty="0"/>
              <a:t>HG</a:t>
            </a:r>
            <a:r>
              <a:rPr lang="en-US" sz="1800" dirty="0"/>
              <a:t> site will be occupied with O</a:t>
            </a:r>
            <a:r>
              <a:rPr lang="en-US" sz="1800" baseline="-25000" dirty="0"/>
              <a:t>2</a:t>
            </a:r>
            <a:r>
              <a:rPr lang="en-US" sz="1800" dirty="0"/>
              <a:t>  is</a:t>
            </a:r>
            <a:endParaRPr lang="en-US" sz="1800" baseline="-25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18EA975-3603-45DA-82A3-E013F6C36840}"/>
              </a:ext>
            </a:extLst>
          </p:cNvPr>
          <p:cNvSpPr txBox="1"/>
          <p:nvPr/>
        </p:nvSpPr>
        <p:spPr>
          <a:xfrm>
            <a:off x="818535" y="3920659"/>
            <a:ext cx="6191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Now the probability that a </a:t>
            </a:r>
            <a:r>
              <a:rPr lang="en-US" sz="1800" i="1" dirty="0"/>
              <a:t>HG</a:t>
            </a:r>
            <a:r>
              <a:rPr lang="en-US" sz="1800" dirty="0"/>
              <a:t> site will be occupied with </a:t>
            </a:r>
            <a:r>
              <a:rPr lang="en-US" sz="1800" i="1" dirty="0"/>
              <a:t>CO</a:t>
            </a:r>
            <a:r>
              <a:rPr lang="en-US" sz="1800" dirty="0"/>
              <a:t>  is</a:t>
            </a:r>
            <a:endParaRPr lang="en-US" sz="1800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83DFFA4-6ED9-40A9-A59D-A7BDB4F91756}"/>
                  </a:ext>
                </a:extLst>
              </p:cNvPr>
              <p:cNvSpPr txBox="1"/>
              <p:nvPr/>
            </p:nvSpPr>
            <p:spPr>
              <a:xfrm>
                <a:off x="3754693" y="4431078"/>
                <a:ext cx="2022986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120</m:t>
                          </m:r>
                        </m:num>
                        <m:den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161</m:t>
                          </m:r>
                        </m:den>
                      </m:f>
                      <m:r>
                        <a:rPr lang="en-US" sz="1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800" b="0" i="1" dirty="0" smtClean="0">
                          <a:latin typeface="Cambria Math" panose="02040503050406030204" pitchFamily="18" charset="0"/>
                        </a:rPr>
                        <m:t>75%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83DFFA4-6ED9-40A9-A59D-A7BDB4F91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693" y="4431078"/>
                <a:ext cx="2022986" cy="610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B4E2ED60-C119-408F-86E5-E272E21A52A7}"/>
              </a:ext>
            </a:extLst>
          </p:cNvPr>
          <p:cNvSpPr txBox="1"/>
          <p:nvPr/>
        </p:nvSpPr>
        <p:spPr>
          <a:xfrm>
            <a:off x="2819400" y="5224719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This situation will cause the lack of </a:t>
            </a:r>
            <a:r>
              <a:rPr lang="en-US" sz="1800" i="1" dirty="0"/>
              <a:t>O</a:t>
            </a:r>
            <a:r>
              <a:rPr lang="en-US" sz="1800" i="1" baseline="-25000" dirty="0"/>
              <a:t>2</a:t>
            </a:r>
            <a:r>
              <a:rPr lang="en-US" sz="1800" i="1" dirty="0"/>
              <a:t> </a:t>
            </a:r>
            <a:r>
              <a:rPr lang="en-US" sz="1800" dirty="0"/>
              <a:t>in blood </a:t>
            </a:r>
          </a:p>
        </p:txBody>
      </p:sp>
    </p:spTree>
    <p:extLst>
      <p:ext uri="{BB962C8B-B14F-4D97-AF65-F5344CB8AC3E}">
        <p14:creationId xmlns:p14="http://schemas.microsoft.com/office/powerpoint/2010/main" val="38104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20ACA23-2E16-40BC-9A70-7BFE9E57E7F8}"/>
              </a:ext>
            </a:extLst>
          </p:cNvPr>
          <p:cNvSpPr txBox="1"/>
          <p:nvPr/>
        </p:nvSpPr>
        <p:spPr>
          <a:xfrm>
            <a:off x="789038" y="261730"/>
            <a:ext cx="304800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Bosons and Fermions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D9EB52-92B3-4F5B-86C9-FE73EB81F560}"/>
              </a:ext>
            </a:extLst>
          </p:cNvPr>
          <p:cNvSpPr txBox="1"/>
          <p:nvPr/>
        </p:nvSpPr>
        <p:spPr>
          <a:xfrm>
            <a:off x="762000" y="842665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Most important application of Gibb’s factor is in Quantum Statistics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4B668A-DA6B-426B-AD4A-004F9CFD3FA9}"/>
              </a:ext>
            </a:extLst>
          </p:cNvPr>
          <p:cNvSpPr txBox="1"/>
          <p:nvPr/>
        </p:nvSpPr>
        <p:spPr>
          <a:xfrm>
            <a:off x="838200" y="130433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Study of the </a:t>
            </a:r>
            <a:r>
              <a:rPr lang="en-US" sz="1800" b="1" dirty="0"/>
              <a:t>dense system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B12BDD-9657-448A-863E-0449651ECD83}"/>
              </a:ext>
            </a:extLst>
          </p:cNvPr>
          <p:cNvSpPr txBox="1"/>
          <p:nvPr/>
        </p:nvSpPr>
        <p:spPr>
          <a:xfrm>
            <a:off x="3581400" y="1291798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Where 2 or more particle have a reasonable chance of occupying the same single particle-state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2138C5-3697-464B-B43F-3B3DAD63EAB3}"/>
              </a:ext>
            </a:extLst>
          </p:cNvPr>
          <p:cNvSpPr txBox="1"/>
          <p:nvPr/>
        </p:nvSpPr>
        <p:spPr>
          <a:xfrm>
            <a:off x="1371600" y="2076628"/>
            <a:ext cx="5943600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/>
              <a:t>Instead of finding probability of state of a particle, we can look into probability of a particular site being occupied or not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4FC9AF-8BA9-47B4-BF17-24EB14BA51DC}"/>
              </a:ext>
            </a:extLst>
          </p:cNvPr>
          <p:cNvSpPr txBox="1"/>
          <p:nvPr/>
        </p:nvSpPr>
        <p:spPr>
          <a:xfrm>
            <a:off x="934064" y="2941261"/>
            <a:ext cx="7828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I we have more particles than available sites, all states will be occupied.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If less sites are available than the particle, then particles will compete to occupy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68155C-1509-402F-907E-8B1986A58C0F}"/>
              </a:ext>
            </a:extLst>
          </p:cNvPr>
          <p:cNvSpPr txBox="1"/>
          <p:nvPr/>
        </p:nvSpPr>
        <p:spPr>
          <a:xfrm>
            <a:off x="838199" y="3733800"/>
            <a:ext cx="7315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Let’s start with </a:t>
            </a:r>
            <a:r>
              <a:rPr lang="en-US" sz="1800" b="1" dirty="0"/>
              <a:t>identical </a:t>
            </a:r>
            <a:r>
              <a:rPr lang="en-US" sz="1800" dirty="0"/>
              <a:t>(indistinguishable) and </a:t>
            </a:r>
            <a:r>
              <a:rPr lang="en-US" sz="1800" b="1" dirty="0"/>
              <a:t>non-interacting</a:t>
            </a:r>
            <a:r>
              <a:rPr lang="en-US" sz="1800" dirty="0"/>
              <a:t> </a:t>
            </a:r>
            <a:r>
              <a:rPr lang="en-US" sz="1800" i="1" dirty="0"/>
              <a:t>N </a:t>
            </a:r>
            <a:r>
              <a:rPr lang="en-US" sz="1800" dirty="0"/>
              <a:t>particles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A57FE7-DB61-484F-97A4-11954070CD16}"/>
              </a:ext>
            </a:extLst>
          </p:cNvPr>
          <p:cNvSpPr txBox="1"/>
          <p:nvPr/>
        </p:nvSpPr>
        <p:spPr>
          <a:xfrm>
            <a:off x="779206" y="4195465"/>
            <a:ext cx="3945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We previously had the Partition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0AE172D-829B-4DF9-8AE1-2803A9E140DC}"/>
                  </a:ext>
                </a:extLst>
              </p:cNvPr>
              <p:cNvSpPr txBox="1"/>
              <p:nvPr/>
            </p:nvSpPr>
            <p:spPr>
              <a:xfrm>
                <a:off x="4576916" y="4103132"/>
                <a:ext cx="1676400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sSubSup>
                        <m:sSub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b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0AE172D-829B-4DF9-8AE1-2803A9E140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6916" y="4103132"/>
                <a:ext cx="1676400" cy="6347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E98CEFAE-BC0A-407B-A43D-D5E60FD441B7}"/>
              </a:ext>
            </a:extLst>
          </p:cNvPr>
          <p:cNvSpPr txBox="1"/>
          <p:nvPr/>
        </p:nvSpPr>
        <p:spPr>
          <a:xfrm>
            <a:off x="941438" y="4564797"/>
            <a:ext cx="4773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But that was the case when particles occupied different energy states, and all had different states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C3113F1-06EE-46E5-A614-11D57D259CC3}"/>
              </a:ext>
            </a:extLst>
          </p:cNvPr>
          <p:cNvSpPr txBox="1"/>
          <p:nvPr/>
        </p:nvSpPr>
        <p:spPr>
          <a:xfrm>
            <a:off x="838199" y="5410200"/>
            <a:ext cx="7391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Now, different particles compete to occupy the site that has same energy state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8F2637E-A12B-4C77-885D-5557256EA021}"/>
              </a:ext>
            </a:extLst>
          </p:cNvPr>
          <p:cNvSpPr txBox="1"/>
          <p:nvPr/>
        </p:nvSpPr>
        <p:spPr>
          <a:xfrm>
            <a:off x="6553200" y="4419600"/>
            <a:ext cx="1676400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It will not work</a:t>
            </a:r>
          </a:p>
        </p:txBody>
      </p:sp>
    </p:spTree>
    <p:extLst>
      <p:ext uri="{BB962C8B-B14F-4D97-AF65-F5344CB8AC3E}">
        <p14:creationId xmlns:p14="http://schemas.microsoft.com/office/powerpoint/2010/main" val="44728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1734371-F9B1-4603-945B-2038D76A4178}"/>
              </a:ext>
            </a:extLst>
          </p:cNvPr>
          <p:cNvSpPr txBox="1"/>
          <p:nvPr/>
        </p:nvSpPr>
        <p:spPr>
          <a:xfrm>
            <a:off x="228600" y="180945"/>
            <a:ext cx="2590800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Bosons and Fermions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5765DD-EFA8-4A37-B445-C396D847FAA1}"/>
              </a:ext>
            </a:extLst>
          </p:cNvPr>
          <p:cNvSpPr txBox="1"/>
          <p:nvPr/>
        </p:nvSpPr>
        <p:spPr>
          <a:xfrm>
            <a:off x="2858728" y="257889"/>
            <a:ext cx="58280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Let’s consider simple example: 2 non-interacting particles</a:t>
            </a:r>
          </a:p>
          <a:p>
            <a:r>
              <a:rPr lang="en-US" sz="1800" dirty="0"/>
              <a:t>Either of which can occupy any 5 states available</a:t>
            </a:r>
          </a:p>
          <a:p>
            <a:pPr algn="ctr"/>
            <a:r>
              <a:rPr lang="en-US" sz="1800" dirty="0"/>
              <a:t>(assume all 5 available states  have zero energy)  </a:t>
            </a: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78A7C9B9-49FF-4AB6-BF72-DAAAB3023562}"/>
              </a:ext>
            </a:extLst>
          </p:cNvPr>
          <p:cNvSpPr/>
          <p:nvPr/>
        </p:nvSpPr>
        <p:spPr>
          <a:xfrm>
            <a:off x="5943600" y="1181219"/>
            <a:ext cx="152400" cy="1903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2B12E35-A4DD-473C-A62A-D6ECBF527413}"/>
                  </a:ext>
                </a:extLst>
              </p:cNvPr>
              <p:cNvSpPr txBox="1"/>
              <p:nvPr/>
            </p:nvSpPr>
            <p:spPr>
              <a:xfrm>
                <a:off x="4267200" y="1347382"/>
                <a:ext cx="4191000" cy="3822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All Boltzmann factors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US" sz="1800" dirty="0"/>
                  <a:t> will be zero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2B12E35-A4DD-473C-A62A-D6ECBF5274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347382"/>
                <a:ext cx="4191000" cy="382284"/>
              </a:xfrm>
              <a:prstGeom prst="rect">
                <a:avLst/>
              </a:prstGeom>
              <a:blipFill>
                <a:blip r:embed="rId2"/>
                <a:stretch>
                  <a:fillRect l="-1163" t="-4762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29CA729A-8C8F-43E2-84A9-3517476A5CDD}"/>
              </a:ext>
            </a:extLst>
          </p:cNvPr>
          <p:cNvSpPr txBox="1"/>
          <p:nvPr/>
        </p:nvSpPr>
        <p:spPr>
          <a:xfrm>
            <a:off x="533400" y="1795157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If 2 particles are </a:t>
            </a:r>
            <a:r>
              <a:rPr lang="en-US" sz="1800" b="1" dirty="0"/>
              <a:t>not identical </a:t>
            </a:r>
            <a:r>
              <a:rPr lang="en-US" sz="1800" dirty="0"/>
              <a:t>(are distinguishable)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7B6AC9A-A97C-4BA6-B441-FFD943045D7D}"/>
                  </a:ext>
                </a:extLst>
              </p:cNvPr>
              <p:cNvSpPr txBox="1"/>
              <p:nvPr/>
            </p:nvSpPr>
            <p:spPr>
              <a:xfrm>
                <a:off x="6705601" y="2053681"/>
                <a:ext cx="1219200" cy="372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b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7B6AC9A-A97C-4BA6-B441-FFD943045D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1" y="2053681"/>
                <a:ext cx="1219200" cy="372666"/>
              </a:xfrm>
              <a:prstGeom prst="rect">
                <a:avLst/>
              </a:prstGeom>
              <a:blipFill>
                <a:blip r:embed="rId3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3767DD00-D5BC-45DD-B2AA-A29FC536BAA0}"/>
              </a:ext>
            </a:extLst>
          </p:cNvPr>
          <p:cNvGrpSpPr/>
          <p:nvPr/>
        </p:nvGrpSpPr>
        <p:grpSpPr>
          <a:xfrm>
            <a:off x="687866" y="853336"/>
            <a:ext cx="1570089" cy="513564"/>
            <a:chOff x="687029" y="853336"/>
            <a:chExt cx="1570089" cy="51356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0814FCF-AF57-4628-A91D-50CB5C66F9E2}"/>
                </a:ext>
              </a:extLst>
            </p:cNvPr>
            <p:cNvSpPr/>
            <p:nvPr/>
          </p:nvSpPr>
          <p:spPr>
            <a:xfrm>
              <a:off x="687029" y="1171387"/>
              <a:ext cx="304800" cy="19038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53D7BA0-21EB-4A07-9A71-3A6343841BDE}"/>
                </a:ext>
              </a:extLst>
            </p:cNvPr>
            <p:cNvSpPr/>
            <p:nvPr/>
          </p:nvSpPr>
          <p:spPr>
            <a:xfrm>
              <a:off x="993058" y="1174583"/>
              <a:ext cx="304800" cy="19038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B1DBCE2-8BBD-4757-B20C-27B0DF2FA51F}"/>
                </a:ext>
              </a:extLst>
            </p:cNvPr>
            <p:cNvSpPr/>
            <p:nvPr/>
          </p:nvSpPr>
          <p:spPr>
            <a:xfrm>
              <a:off x="1295400" y="1179738"/>
              <a:ext cx="294352" cy="18716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4C67F25-7AF7-4E10-A5C9-40F23D8ABC66}"/>
                </a:ext>
              </a:extLst>
            </p:cNvPr>
            <p:cNvSpPr/>
            <p:nvPr/>
          </p:nvSpPr>
          <p:spPr>
            <a:xfrm>
              <a:off x="1618635" y="1174693"/>
              <a:ext cx="304800" cy="19038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BEAEBEC-7D29-4860-A8D4-A9EB08DE2568}"/>
                </a:ext>
              </a:extLst>
            </p:cNvPr>
            <p:cNvSpPr/>
            <p:nvPr/>
          </p:nvSpPr>
          <p:spPr>
            <a:xfrm>
              <a:off x="1952318" y="1176519"/>
              <a:ext cx="304800" cy="19038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8A95201-EC48-4C68-9CB5-88159ABBFBFC}"/>
                </a:ext>
              </a:extLst>
            </p:cNvPr>
            <p:cNvSpPr/>
            <p:nvPr/>
          </p:nvSpPr>
          <p:spPr>
            <a:xfrm>
              <a:off x="762000" y="853336"/>
              <a:ext cx="152400" cy="18298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92DF5A04-9B7F-41DA-8F30-0638C0B3C4A5}"/>
                </a:ext>
              </a:extLst>
            </p:cNvPr>
            <p:cNvSpPr/>
            <p:nvPr/>
          </p:nvSpPr>
          <p:spPr>
            <a:xfrm>
              <a:off x="953728" y="853336"/>
              <a:ext cx="152400" cy="18298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A1F5CB4-95DB-4E1D-BD41-F3723C0DA658}"/>
                  </a:ext>
                </a:extLst>
              </p:cNvPr>
              <p:cNvSpPr txBox="1"/>
              <p:nvPr/>
            </p:nvSpPr>
            <p:spPr>
              <a:xfrm>
                <a:off x="2199968" y="2136912"/>
                <a:ext cx="464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Total no. of system states =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×5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𝑂𝑅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A1F5CB4-95DB-4E1D-BD41-F3723C0DA6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968" y="2136912"/>
                <a:ext cx="4648200" cy="369332"/>
              </a:xfrm>
              <a:prstGeom prst="rect">
                <a:avLst/>
              </a:prstGeom>
              <a:blipFill>
                <a:blip r:embed="rId4"/>
                <a:stretch>
                  <a:fillRect l="-1181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21709B02-70F2-4F67-98BF-12FC08EF61ED}"/>
              </a:ext>
            </a:extLst>
          </p:cNvPr>
          <p:cNvSpPr txBox="1"/>
          <p:nvPr/>
        </p:nvSpPr>
        <p:spPr>
          <a:xfrm>
            <a:off x="441224" y="2566187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If 2 particles are </a:t>
            </a:r>
            <a:r>
              <a:rPr lang="en-US" sz="1800" b="1" dirty="0"/>
              <a:t>identical </a:t>
            </a:r>
            <a:r>
              <a:rPr lang="en-US" sz="1800" dirty="0"/>
              <a:t>(are indistinguishable)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8B5BEFA-E09E-48ED-8368-EAF6D55E2AB8}"/>
              </a:ext>
            </a:extLst>
          </p:cNvPr>
          <p:cNvSpPr txBox="1"/>
          <p:nvPr/>
        </p:nvSpPr>
        <p:spPr>
          <a:xfrm>
            <a:off x="698090" y="2971017"/>
            <a:ext cx="1501878" cy="33239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en-US" sz="1400" dirty="0"/>
              <a:t>1  1  0  0  0</a:t>
            </a:r>
          </a:p>
          <a:p>
            <a:pPr marL="342900" indent="-342900">
              <a:buAutoNum type="arabicPlain"/>
            </a:pPr>
            <a:r>
              <a:rPr lang="en-US" sz="1400" dirty="0"/>
              <a:t>1  0  1  0  0</a:t>
            </a:r>
          </a:p>
          <a:p>
            <a:pPr marL="342900" indent="-342900">
              <a:buAutoNum type="arabicPlain"/>
            </a:pPr>
            <a:r>
              <a:rPr lang="en-US" sz="1400" dirty="0"/>
              <a:t>1  0  0  1  0</a:t>
            </a:r>
          </a:p>
          <a:p>
            <a:pPr marL="342900" indent="-342900">
              <a:buAutoNum type="arabicPlain"/>
            </a:pPr>
            <a:r>
              <a:rPr lang="en-US" sz="1400" dirty="0"/>
              <a:t>1  0  0  0  1</a:t>
            </a:r>
          </a:p>
          <a:p>
            <a:pPr marL="342900" indent="-342900">
              <a:buAutoNum type="arabicPlain"/>
            </a:pPr>
            <a:r>
              <a:rPr lang="en-US" sz="1400" dirty="0"/>
              <a:t>0  1  1  0  0</a:t>
            </a:r>
          </a:p>
          <a:p>
            <a:pPr marL="342900" indent="-342900">
              <a:buAutoNum type="arabicPlain"/>
            </a:pPr>
            <a:r>
              <a:rPr lang="en-US" sz="1400" dirty="0"/>
              <a:t>0  1  0  1  0</a:t>
            </a:r>
          </a:p>
          <a:p>
            <a:pPr marL="342900" indent="-342900">
              <a:buAutoNum type="arabicPlain"/>
            </a:pPr>
            <a:r>
              <a:rPr lang="en-US" sz="1400" dirty="0"/>
              <a:t>0  1  0  0  1</a:t>
            </a:r>
          </a:p>
          <a:p>
            <a:pPr marL="342900" indent="-342900">
              <a:buAutoNum type="arabicPlain"/>
            </a:pPr>
            <a:r>
              <a:rPr lang="en-US" sz="1400" dirty="0"/>
              <a:t>0  0  1  1  0</a:t>
            </a:r>
          </a:p>
          <a:p>
            <a:pPr marL="342900" indent="-342900">
              <a:buAutoNum type="arabicPlain"/>
            </a:pPr>
            <a:r>
              <a:rPr lang="en-US" sz="1400" dirty="0"/>
              <a:t>0  0  1  0  1</a:t>
            </a:r>
          </a:p>
          <a:p>
            <a:pPr marL="342900" indent="-342900">
              <a:buAutoNum type="arabicPlain"/>
            </a:pPr>
            <a:r>
              <a:rPr lang="en-US" sz="1400" dirty="0"/>
              <a:t>0  0  0  1  1</a:t>
            </a:r>
          </a:p>
          <a:p>
            <a:pPr marL="342900" indent="-342900">
              <a:buAutoNum type="arabicPlain"/>
            </a:pPr>
            <a:r>
              <a:rPr lang="en-US" sz="1400" dirty="0">
                <a:highlight>
                  <a:srgbClr val="FF5050"/>
                </a:highlight>
              </a:rPr>
              <a:t>2  0  0  0  0</a:t>
            </a:r>
          </a:p>
          <a:p>
            <a:pPr marL="342900" indent="-342900">
              <a:buAutoNum type="arabicPlain"/>
            </a:pPr>
            <a:r>
              <a:rPr lang="en-US" sz="1400" dirty="0">
                <a:highlight>
                  <a:srgbClr val="FF5050"/>
                </a:highlight>
              </a:rPr>
              <a:t>0  2  0  0  0</a:t>
            </a:r>
          </a:p>
          <a:p>
            <a:pPr marL="342900" indent="-342900">
              <a:buAutoNum type="arabicPlain"/>
            </a:pPr>
            <a:r>
              <a:rPr lang="en-US" sz="1400" dirty="0">
                <a:highlight>
                  <a:srgbClr val="FF5050"/>
                </a:highlight>
              </a:rPr>
              <a:t>0  0  2  0  0</a:t>
            </a:r>
          </a:p>
          <a:p>
            <a:pPr marL="342900" indent="-342900">
              <a:buAutoNum type="arabicPlain"/>
            </a:pPr>
            <a:r>
              <a:rPr lang="en-US" sz="1400" dirty="0">
                <a:highlight>
                  <a:srgbClr val="FF5050"/>
                </a:highlight>
              </a:rPr>
              <a:t>0  0  0  2  0</a:t>
            </a:r>
          </a:p>
          <a:p>
            <a:pPr marL="342900" indent="-342900">
              <a:buAutoNum type="arabicPlain"/>
            </a:pPr>
            <a:r>
              <a:rPr lang="en-US" sz="1400" dirty="0">
                <a:highlight>
                  <a:srgbClr val="FF5050"/>
                </a:highlight>
              </a:rPr>
              <a:t>0  0  0  0  2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8F18A98-DFB9-4C2C-8746-324E947E9D40}"/>
              </a:ext>
            </a:extLst>
          </p:cNvPr>
          <p:cNvSpPr txBox="1"/>
          <p:nvPr/>
        </p:nvSpPr>
        <p:spPr>
          <a:xfrm>
            <a:off x="6534457" y="4890750"/>
            <a:ext cx="914401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Bosons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A406CC4-96B2-4CB6-9CA8-87011EB70707}"/>
              </a:ext>
            </a:extLst>
          </p:cNvPr>
          <p:cNvSpPr txBox="1"/>
          <p:nvPr/>
        </p:nvSpPr>
        <p:spPr>
          <a:xfrm>
            <a:off x="2152342" y="5141286"/>
            <a:ext cx="441959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1800" dirty="0"/>
              <a:t>2 identical particles occupying the same state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DBB172D-F737-43CC-A2BF-870CCED7A02D}"/>
              </a:ext>
            </a:extLst>
          </p:cNvPr>
          <p:cNvSpPr txBox="1"/>
          <p:nvPr/>
        </p:nvSpPr>
        <p:spPr>
          <a:xfrm>
            <a:off x="2381250" y="5460827"/>
            <a:ext cx="407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Do not obey Pauli Exclusion principle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E502BD-8169-467F-BDF5-C126F24ACE5F}"/>
              </a:ext>
            </a:extLst>
          </p:cNvPr>
          <p:cNvSpPr txBox="1"/>
          <p:nvPr/>
        </p:nvSpPr>
        <p:spPr>
          <a:xfrm>
            <a:off x="2199968" y="3429000"/>
            <a:ext cx="259080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800" dirty="0"/>
              <a:t>No 2-identical particles can be in same state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7D1107-B743-45C5-84A3-8863135E4D84}"/>
              </a:ext>
            </a:extLst>
          </p:cNvPr>
          <p:cNvSpPr txBox="1"/>
          <p:nvPr/>
        </p:nvSpPr>
        <p:spPr>
          <a:xfrm>
            <a:off x="4800602" y="3378591"/>
            <a:ext cx="312419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800" dirty="0"/>
              <a:t>Obey Pauli Exclusion Principle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AAE0256-24E3-48D3-9D9A-2A4D9356FB81}"/>
              </a:ext>
            </a:extLst>
          </p:cNvPr>
          <p:cNvSpPr txBox="1"/>
          <p:nvPr/>
        </p:nvSpPr>
        <p:spPr>
          <a:xfrm>
            <a:off x="5676899" y="3759639"/>
            <a:ext cx="114300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Fermions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ADBBC18-7801-4F71-A1ED-7FBAAB83FB58}"/>
              </a:ext>
            </a:extLst>
          </p:cNvPr>
          <p:cNvSpPr txBox="1"/>
          <p:nvPr/>
        </p:nvSpPr>
        <p:spPr>
          <a:xfrm>
            <a:off x="4911212" y="4073808"/>
            <a:ext cx="3581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Particles with spin 1/2 . 3/2, 5/2, …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0B36D78-59AF-4125-823E-C290D7EBB99A}"/>
              </a:ext>
            </a:extLst>
          </p:cNvPr>
          <p:cNvSpPr txBox="1"/>
          <p:nvPr/>
        </p:nvSpPr>
        <p:spPr>
          <a:xfrm>
            <a:off x="6643841" y="5199314"/>
            <a:ext cx="1848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Particles with spin. 0, 1, 2, 3, …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61D4188-4F34-4A67-A14D-692A81EA22A1}"/>
              </a:ext>
            </a:extLst>
          </p:cNvPr>
          <p:cNvSpPr txBox="1"/>
          <p:nvPr/>
        </p:nvSpPr>
        <p:spPr>
          <a:xfrm>
            <a:off x="7294303" y="5894546"/>
            <a:ext cx="1463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Photons, He</a:t>
            </a:r>
            <a:r>
              <a:rPr lang="en-US" sz="1600" baseline="30000" dirty="0"/>
              <a:t>4</a:t>
            </a:r>
            <a:endParaRPr lang="en-US" sz="16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8244FC7-E49F-420E-AE46-8A7E779912EA}"/>
              </a:ext>
            </a:extLst>
          </p:cNvPr>
          <p:cNvSpPr txBox="1"/>
          <p:nvPr/>
        </p:nvSpPr>
        <p:spPr>
          <a:xfrm>
            <a:off x="5329084" y="4473305"/>
            <a:ext cx="3428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Electrons, Protons, neutrons, He</a:t>
            </a:r>
            <a:r>
              <a:rPr lang="en-US" sz="1600" baseline="30000" dirty="0"/>
              <a:t>3</a:t>
            </a:r>
            <a:endParaRPr lang="en-US" sz="16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B7C92CC-5531-405D-AB32-E15F2C8044A0}"/>
              </a:ext>
            </a:extLst>
          </p:cNvPr>
          <p:cNvSpPr txBox="1"/>
          <p:nvPr/>
        </p:nvSpPr>
        <p:spPr>
          <a:xfrm>
            <a:off x="2438400" y="43434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Total no of stats for Fermions are </a:t>
            </a:r>
            <a:r>
              <a:rPr lang="en-US" sz="1800" b="1" dirty="0"/>
              <a:t>10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E6B350A-7131-4996-AB47-3FF679E952AB}"/>
              </a:ext>
            </a:extLst>
          </p:cNvPr>
          <p:cNvSpPr txBox="1"/>
          <p:nvPr/>
        </p:nvSpPr>
        <p:spPr>
          <a:xfrm>
            <a:off x="2438400" y="5980520"/>
            <a:ext cx="4213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For Bosons total number of states are </a:t>
            </a:r>
            <a:r>
              <a:rPr lang="en-US" sz="1800" b="1" dirty="0"/>
              <a:t>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51F500D-4E41-424C-8881-4E829FBFE5B3}"/>
                  </a:ext>
                </a:extLst>
              </p:cNvPr>
              <p:cNvSpPr txBox="1"/>
              <p:nvPr/>
            </p:nvSpPr>
            <p:spPr>
              <a:xfrm>
                <a:off x="5711231" y="2668984"/>
                <a:ext cx="1219200" cy="6504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</m:sSubSup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51F500D-4E41-424C-8881-4E829FBFE5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1231" y="2668984"/>
                <a:ext cx="1219200" cy="6504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>
            <a:extLst>
              <a:ext uri="{FF2B5EF4-FFF2-40B4-BE49-F238E27FC236}">
                <a16:creationId xmlns:a16="http://schemas.microsoft.com/office/drawing/2014/main" id="{E6B7430A-B5BE-4162-BC92-B5C1A085BC47}"/>
              </a:ext>
            </a:extLst>
          </p:cNvPr>
          <p:cNvSpPr txBox="1"/>
          <p:nvPr/>
        </p:nvSpPr>
        <p:spPr>
          <a:xfrm>
            <a:off x="6907461" y="2836103"/>
            <a:ext cx="22479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True only if Z</a:t>
            </a:r>
            <a:r>
              <a:rPr lang="en-US" sz="1600" baseline="-25000" dirty="0"/>
              <a:t>1</a:t>
            </a:r>
            <a:r>
              <a:rPr lang="en-US" sz="1600" dirty="0"/>
              <a:t> &gt;&gt; N</a:t>
            </a:r>
          </a:p>
        </p:txBody>
      </p:sp>
    </p:spTree>
    <p:extLst>
      <p:ext uri="{BB962C8B-B14F-4D97-AF65-F5344CB8AC3E}">
        <p14:creationId xmlns:p14="http://schemas.microsoft.com/office/powerpoint/2010/main" val="338750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/>
      <p:bldP spid="21" grpId="0"/>
      <p:bldP spid="22" grpId="0"/>
      <p:bldP spid="23" grpId="0" animBg="1"/>
      <p:bldP spid="25" grpId="0" animBg="1"/>
      <p:bldP spid="26" grpId="0" animBg="1"/>
      <p:bldP spid="27" grpId="0"/>
      <p:bldP spid="28" grpId="0" animBg="1"/>
      <p:bldP spid="32" grpId="0" animBg="1"/>
      <p:bldP spid="33" grpId="0" animBg="1"/>
      <p:bldP spid="34" grpId="0"/>
      <p:bldP spid="35" grpId="0"/>
      <p:bldP spid="36" grpId="0"/>
      <p:bldP spid="37" grpId="0"/>
      <p:bldP spid="39" grpId="0"/>
      <p:bldP spid="40" grpId="0"/>
      <p:bldP spid="41" grpId="0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E702AE8-7AD8-4EFF-BC3D-B7C5E043C556}"/>
              </a:ext>
            </a:extLst>
          </p:cNvPr>
          <p:cNvSpPr txBox="1"/>
          <p:nvPr/>
        </p:nvSpPr>
        <p:spPr>
          <a:xfrm>
            <a:off x="228600" y="180945"/>
            <a:ext cx="2590800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Bosons and Fermions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E24E32-416D-490B-924B-839522C2CF95}"/>
              </a:ext>
            </a:extLst>
          </p:cNvPr>
          <p:cNvSpPr txBox="1"/>
          <p:nvPr/>
        </p:nvSpPr>
        <p:spPr>
          <a:xfrm>
            <a:off x="2895600" y="228600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If number of available states , Z</a:t>
            </a:r>
            <a:r>
              <a:rPr lang="en-US" sz="1800" baseline="-25000" dirty="0"/>
              <a:t>1</a:t>
            </a:r>
            <a:r>
              <a:rPr lang="en-US" sz="1800" dirty="0"/>
              <a:t> &gt;&gt; N</a:t>
            </a:r>
          </a:p>
          <a:p>
            <a:r>
              <a:rPr lang="en-US" sz="1800" dirty="0"/>
              <a:t>Then it does not matter if you have Bosons or Fermions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F63B83-4EBE-4A95-983F-83AE784852EB}"/>
              </a:ext>
            </a:extLst>
          </p:cNvPr>
          <p:cNvSpPr txBox="1"/>
          <p:nvPr/>
        </p:nvSpPr>
        <p:spPr>
          <a:xfrm>
            <a:off x="750696" y="4107092"/>
            <a:ext cx="3287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Now particles must compete to occupy the available states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29A58E-6326-4927-90E3-C63096390576}"/>
              </a:ext>
            </a:extLst>
          </p:cNvPr>
          <p:cNvSpPr txBox="1"/>
          <p:nvPr/>
        </p:nvSpPr>
        <p:spPr>
          <a:xfrm>
            <a:off x="4021015" y="4162362"/>
            <a:ext cx="10081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As</a:t>
            </a:r>
          </a:p>
          <a:p>
            <a:pPr algn="ctr"/>
            <a:r>
              <a:rPr lang="en-US" sz="1800" dirty="0"/>
              <a:t>Z</a:t>
            </a:r>
            <a:r>
              <a:rPr lang="en-US" sz="1800" baseline="-25000" dirty="0"/>
              <a:t>1</a:t>
            </a:r>
            <a:r>
              <a:rPr lang="en-US" sz="1800" dirty="0"/>
              <a:t> ~ 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583B9C-8BE5-455E-99F9-036532F981B6}"/>
              </a:ext>
            </a:extLst>
          </p:cNvPr>
          <p:cNvSpPr txBox="1"/>
          <p:nvPr/>
        </p:nvSpPr>
        <p:spPr>
          <a:xfrm>
            <a:off x="914400" y="874931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We know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6E43543-C299-490D-A4F3-34FE0BC8D8A0}"/>
                  </a:ext>
                </a:extLst>
              </p:cNvPr>
              <p:cNvSpPr txBox="1"/>
              <p:nvPr/>
            </p:nvSpPr>
            <p:spPr>
              <a:xfrm>
                <a:off x="2438400" y="990600"/>
                <a:ext cx="1828800" cy="6862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𝑖𝑛𝑡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6E43543-C299-490D-A4F3-34FE0BC8D8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990600"/>
                <a:ext cx="1828800" cy="6862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D99A82FF-0C2A-40FC-BBDE-BE6B8F5F6CD9}"/>
              </a:ext>
            </a:extLst>
          </p:cNvPr>
          <p:cNvSpPr txBox="1"/>
          <p:nvPr/>
        </p:nvSpPr>
        <p:spPr>
          <a:xfrm>
            <a:off x="4800600" y="1143000"/>
            <a:ext cx="2133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/>
              <a:t>Z</a:t>
            </a:r>
            <a:r>
              <a:rPr lang="en-US" sz="1600" i="1" baseline="-25000" dirty="0" err="1"/>
              <a:t>int</a:t>
            </a:r>
            <a:r>
              <a:rPr lang="en-US" sz="1600" dirty="0"/>
              <a:t> due to internal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096225B-5227-4D4E-AB30-8D97333678AE}"/>
                  </a:ext>
                </a:extLst>
              </p:cNvPr>
              <p:cNvSpPr txBox="1"/>
              <p:nvPr/>
            </p:nvSpPr>
            <p:spPr>
              <a:xfrm>
                <a:off x="457200" y="1343293"/>
                <a:ext cx="6781800" cy="964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Where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p>
                        <m:f>
                          <m:f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1800" dirty="0"/>
                  <a:t>   while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</m:sSub>
                  </m:oMath>
                </a14:m>
                <a:r>
                  <a:rPr lang="en-US" sz="1800" dirty="0"/>
                  <a:t> is related to de Broglie wavelength 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096225B-5227-4D4E-AB30-8D97333678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343293"/>
                <a:ext cx="6781800" cy="964303"/>
              </a:xfrm>
              <a:prstGeom prst="rect">
                <a:avLst/>
              </a:prstGeom>
              <a:blipFill>
                <a:blip r:embed="rId3"/>
                <a:stretch>
                  <a:fillRect l="-719" t="-31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F3ACB9-2335-45D8-A684-92E98E2E345F}"/>
                  </a:ext>
                </a:extLst>
              </p:cNvPr>
              <p:cNvSpPr txBox="1"/>
              <p:nvPr/>
            </p:nvSpPr>
            <p:spPr>
              <a:xfrm>
                <a:off x="2871316" y="2364127"/>
                <a:ext cx="2497853" cy="4841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If Z</a:t>
                </a:r>
                <a:r>
                  <a:rPr lang="en-US" sz="1800" baseline="-25000" dirty="0"/>
                  <a:t>1</a:t>
                </a:r>
                <a:r>
                  <a:rPr lang="en-US" sz="1800" dirty="0"/>
                  <a:t> &gt;&gt; N   </a:t>
                </a:r>
                <a:r>
                  <a:rPr lang="en-US" sz="1800" dirty="0">
                    <a:sym typeface="Wingdings" panose="05000000000000000000" pitchFamily="2" charset="2"/>
                  </a:rPr>
                  <a:t>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𝑉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</m:den>
                    </m:f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≫</m:t>
                    </m:r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𝑉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𝑄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F3ACB9-2335-45D8-A684-92E98E2E34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316" y="2364127"/>
                <a:ext cx="2497853" cy="484172"/>
              </a:xfrm>
              <a:prstGeom prst="rect">
                <a:avLst/>
              </a:prstGeom>
              <a:blipFill>
                <a:blip r:embed="rId4"/>
                <a:stretch>
                  <a:fillRect l="-1951" b="-7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7D16173D-A9DE-4C3D-BC33-06C485AE1828}"/>
              </a:ext>
            </a:extLst>
          </p:cNvPr>
          <p:cNvSpPr txBox="1"/>
          <p:nvPr/>
        </p:nvSpPr>
        <p:spPr>
          <a:xfrm>
            <a:off x="1219199" y="2848299"/>
            <a:ext cx="594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Average distance between particles &gt;&gt; de Broglie wavelength.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1C25B-D692-45F3-993A-7B5E04B1F0E0}"/>
                  </a:ext>
                </a:extLst>
              </p:cNvPr>
              <p:cNvSpPr txBox="1"/>
              <p:nvPr/>
            </p:nvSpPr>
            <p:spPr>
              <a:xfrm>
                <a:off x="7174104" y="2892381"/>
                <a:ext cx="1131696" cy="650499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</m:sSubSup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1C25B-D692-45F3-993A-7B5E04B1F0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4104" y="2892381"/>
                <a:ext cx="1131696" cy="6504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8DB73800-127D-4787-8B6C-914803CC566F}"/>
              </a:ext>
            </a:extLst>
          </p:cNvPr>
          <p:cNvSpPr txBox="1"/>
          <p:nvPr/>
        </p:nvSpPr>
        <p:spPr>
          <a:xfrm>
            <a:off x="381000" y="36576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When de Broglie wavelengths begins overlapping , we have </a:t>
            </a:r>
            <a:r>
              <a:rPr lang="en-US" sz="1800" b="1" dirty="0"/>
              <a:t>Quantum gas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44358E1-2A79-479E-822F-CA2BBDBFE61F}"/>
                  </a:ext>
                </a:extLst>
              </p:cNvPr>
              <p:cNvSpPr txBox="1"/>
              <p:nvPr/>
            </p:nvSpPr>
            <p:spPr>
              <a:xfrm>
                <a:off x="7215344" y="3857824"/>
                <a:ext cx="1049215" cy="609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en-US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44358E1-2A79-479E-822F-CA2BBDBFE6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5344" y="3857824"/>
                <a:ext cx="1049215" cy="6090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83417DBC-57FC-46D1-A5C7-EF021F57BAB2}"/>
              </a:ext>
            </a:extLst>
          </p:cNvPr>
          <p:cNvGrpSpPr/>
          <p:nvPr/>
        </p:nvGrpSpPr>
        <p:grpSpPr>
          <a:xfrm>
            <a:off x="6008914" y="4300643"/>
            <a:ext cx="1206430" cy="874258"/>
            <a:chOff x="6781800" y="4643973"/>
            <a:chExt cx="1143000" cy="73296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4D90D203-11B4-40B8-8A3C-175452F2AAB3}"/>
                    </a:ext>
                  </a:extLst>
                </p:cNvPr>
                <p:cNvSpPr txBox="1"/>
                <p:nvPr/>
              </p:nvSpPr>
              <p:spPr>
                <a:xfrm>
                  <a:off x="6781800" y="4643973"/>
                  <a:ext cx="1131696" cy="6504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~</m:t>
                        </m:r>
                        <m:f>
                          <m:f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sup>
                            </m:sSubSup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!</m:t>
                            </m:r>
                          </m:den>
                        </m:f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4D90D203-11B4-40B8-8A3C-175452F2AAB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81800" y="4643973"/>
                  <a:ext cx="1131696" cy="65049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7CCACE2-D782-428A-B11B-EDAFC3FE9C56}"/>
                </a:ext>
              </a:extLst>
            </p:cNvPr>
            <p:cNvCxnSpPr/>
            <p:nvPr/>
          </p:nvCxnSpPr>
          <p:spPr>
            <a:xfrm>
              <a:off x="6781800" y="4643973"/>
              <a:ext cx="1143000" cy="732963"/>
            </a:xfrm>
            <a:prstGeom prst="line">
              <a:avLst/>
            </a:prstGeom>
            <a:ln w="41275">
              <a:solidFill>
                <a:srgbClr val="FF0000">
                  <a:alpha val="3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B65987E-B3EC-44AC-A377-0CE0A786854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81800" y="4667125"/>
              <a:ext cx="1131696" cy="623179"/>
            </a:xfrm>
            <a:prstGeom prst="line">
              <a:avLst/>
            </a:prstGeom>
            <a:ln w="41275">
              <a:solidFill>
                <a:srgbClr val="FF0000">
                  <a:alpha val="3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314024C1-6F22-42D4-8AB9-E8A403DDE276}"/>
              </a:ext>
            </a:extLst>
          </p:cNvPr>
          <p:cNvSpPr txBox="1"/>
          <p:nvPr/>
        </p:nvSpPr>
        <p:spPr>
          <a:xfrm>
            <a:off x="647700" y="4868376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Here we need to consider one single-particle state of a system (say a particle in a box)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CAAD199-AA83-4B50-B2D7-9A2EB23A27CE}"/>
              </a:ext>
            </a:extLst>
          </p:cNvPr>
          <p:cNvSpPr txBox="1"/>
          <p:nvPr/>
        </p:nvSpPr>
        <p:spPr>
          <a:xfrm>
            <a:off x="914400" y="57150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Instead of finding probability of a particle’s state, it’s much easier to find the probability of a particular state’s occupancy – </a:t>
            </a:r>
            <a:r>
              <a:rPr lang="en-US" sz="1800" b="1" dirty="0"/>
              <a:t>probability of occupancy</a:t>
            </a:r>
          </a:p>
        </p:txBody>
      </p:sp>
    </p:spTree>
    <p:extLst>
      <p:ext uri="{BB962C8B-B14F-4D97-AF65-F5344CB8AC3E}">
        <p14:creationId xmlns:p14="http://schemas.microsoft.com/office/powerpoint/2010/main" val="258838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4" grpId="0"/>
      <p:bldP spid="15" grpId="0"/>
      <p:bldP spid="16" grpId="0" animBg="1"/>
      <p:bldP spid="17" grpId="0"/>
      <p:bldP spid="18" grpId="0"/>
      <p:bldP spid="24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ECBF8E6-2B2B-46D6-BBE4-918D635EA473}"/>
              </a:ext>
            </a:extLst>
          </p:cNvPr>
          <p:cNvSpPr txBox="1"/>
          <p:nvPr/>
        </p:nvSpPr>
        <p:spPr>
          <a:xfrm>
            <a:off x="228600" y="180945"/>
            <a:ext cx="2590800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Bosons and Fermions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4B98CF8-FDCA-48D9-AE01-FFA9B2C5ACC3}"/>
                  </a:ext>
                </a:extLst>
              </p:cNvPr>
              <p:cNvSpPr txBox="1"/>
              <p:nvPr/>
            </p:nvSpPr>
            <p:spPr>
              <a:xfrm>
                <a:off x="914400" y="581055"/>
                <a:ext cx="5410202" cy="1200329"/>
              </a:xfrm>
              <a:prstGeom prst="rect">
                <a:avLst/>
              </a:prstGeom>
              <a:noFill/>
              <a:ln w="12700">
                <a:solidFill>
                  <a:schemeClr val="accent1">
                    <a:shade val="50000"/>
                  </a:schemeClr>
                </a:solidFill>
                <a:prstDash val="lgDashDot"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b="1" dirty="0"/>
                  <a:t>Suppose</a:t>
                </a:r>
              </a:p>
              <a:p>
                <a:r>
                  <a:rPr lang="en-US" sz="1800" dirty="0"/>
                  <a:t>Single particle’s energy is 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</m:oMath>
                </a14:m>
                <a:endParaRPr lang="en-US" sz="1800" dirty="0"/>
              </a:p>
              <a:p>
                <a:r>
                  <a:rPr lang="en-US" sz="1800" dirty="0"/>
                  <a:t>Number of particles occupying same energy state is </a:t>
                </a:r>
                <a:r>
                  <a:rPr lang="en-US" sz="1800" i="1" dirty="0"/>
                  <a:t>n</a:t>
                </a:r>
              </a:p>
              <a:p>
                <a:r>
                  <a:rPr lang="en-US" sz="1800" dirty="0"/>
                  <a:t>System’s energy is </a:t>
                </a:r>
                <a:r>
                  <a:rPr lang="en-US" sz="1800" b="1" dirty="0"/>
                  <a:t>zero</a:t>
                </a:r>
                <a:r>
                  <a:rPr lang="en-US" sz="1800" dirty="0"/>
                  <a:t> if it is unoccupied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4B98CF8-FDCA-48D9-AE01-FFA9B2C5AC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581055"/>
                <a:ext cx="5410202" cy="1200329"/>
              </a:xfrm>
              <a:prstGeom prst="rect">
                <a:avLst/>
              </a:prstGeom>
              <a:blipFill>
                <a:blip r:embed="rId2"/>
                <a:stretch>
                  <a:fillRect l="-787" t="-2010" b="-6533"/>
                </a:stretch>
              </a:blipFill>
              <a:ln w="12700">
                <a:solidFill>
                  <a:schemeClr val="accent1">
                    <a:shade val="50000"/>
                  </a:schemeClr>
                </a:solidFill>
                <a:prstDash val="lgDashDot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EA9F9E7-A5FC-4FDE-A010-A51F08E86F02}"/>
                  </a:ext>
                </a:extLst>
              </p:cNvPr>
              <p:cNvSpPr txBox="1"/>
              <p:nvPr/>
            </p:nvSpPr>
            <p:spPr>
              <a:xfrm>
                <a:off x="2209800" y="1812162"/>
                <a:ext cx="6400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When system is occupied with </a:t>
                </a:r>
                <a:r>
                  <a:rPr lang="en-US" sz="1800" i="1" dirty="0"/>
                  <a:t>n</a:t>
                </a:r>
                <a:r>
                  <a:rPr lang="en-US" sz="1800" dirty="0"/>
                  <a:t> particles, it’s energy will be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EA9F9E7-A5FC-4FDE-A010-A51F08E86F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1812162"/>
                <a:ext cx="6400800" cy="369332"/>
              </a:xfrm>
              <a:prstGeom prst="rect">
                <a:avLst/>
              </a:prstGeom>
              <a:blipFill>
                <a:blip r:embed="rId3"/>
                <a:stretch>
                  <a:fillRect l="-857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59E49E70-2CE1-4B71-A1AB-A0FA3C08652F}"/>
              </a:ext>
            </a:extLst>
          </p:cNvPr>
          <p:cNvSpPr txBox="1"/>
          <p:nvPr/>
        </p:nvSpPr>
        <p:spPr>
          <a:xfrm>
            <a:off x="914400" y="23622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Therefore, the probability of occupancy of the state (system) will be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45AC05C-9C5A-4A91-B445-5195CC5F18B6}"/>
                  </a:ext>
                </a:extLst>
              </p:cNvPr>
              <p:cNvSpPr txBox="1"/>
              <p:nvPr/>
            </p:nvSpPr>
            <p:spPr>
              <a:xfrm>
                <a:off x="2310455" y="2762310"/>
                <a:ext cx="2471998" cy="70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𝑛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𝜖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𝜇</m:t>
                                  </m:r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𝑇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45AC05C-9C5A-4A91-B445-5195CC5F18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455" y="2762310"/>
                <a:ext cx="2471998" cy="7000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2D816289-9C4F-4F42-B527-953B1079BD92}"/>
              </a:ext>
            </a:extLst>
          </p:cNvPr>
          <p:cNvSpPr txBox="1"/>
          <p:nvPr/>
        </p:nvSpPr>
        <p:spPr>
          <a:xfrm>
            <a:off x="5638800" y="2794852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The probability that a system is occupied with </a:t>
            </a:r>
            <a:r>
              <a:rPr lang="en-US" sz="1600" i="1" dirty="0"/>
              <a:t>n </a:t>
            </a:r>
            <a:r>
              <a:rPr lang="en-US" sz="1600" dirty="0"/>
              <a:t>particles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80E7F5-55DB-4793-B93F-09F3F82C8A54}"/>
              </a:ext>
            </a:extLst>
          </p:cNvPr>
          <p:cNvSpPr txBox="1"/>
          <p:nvPr/>
        </p:nvSpPr>
        <p:spPr>
          <a:xfrm>
            <a:off x="626399" y="3926414"/>
            <a:ext cx="17952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For Fermions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48F2557-3E77-413C-A028-E6305D709C70}"/>
                  </a:ext>
                </a:extLst>
              </p:cNvPr>
              <p:cNvSpPr txBox="1"/>
              <p:nvPr/>
            </p:nvSpPr>
            <p:spPr>
              <a:xfrm>
                <a:off x="1240501" y="4307525"/>
                <a:ext cx="19385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=0 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𝑂𝑅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800" i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48F2557-3E77-413C-A028-E6305D709C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0501" y="4307525"/>
                <a:ext cx="193859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7FEE3E4-D595-4BC6-B2B2-7CA55DA555B1}"/>
                  </a:ext>
                </a:extLst>
              </p:cNvPr>
              <p:cNvSpPr txBox="1"/>
              <p:nvPr/>
            </p:nvSpPr>
            <p:spPr>
              <a:xfrm>
                <a:off x="3429000" y="3377169"/>
                <a:ext cx="2110900" cy="7940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𝑛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𝜖</m:t>
                                      </m:r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−</m:t>
                                      </m:r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𝜇</m:t>
                                      </m:r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7FEE3E4-D595-4BC6-B2B2-7CA55DA555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377169"/>
                <a:ext cx="2110900" cy="7940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row: Down 14">
            <a:extLst>
              <a:ext uri="{FF2B5EF4-FFF2-40B4-BE49-F238E27FC236}">
                <a16:creationId xmlns:a16="http://schemas.microsoft.com/office/drawing/2014/main" id="{4E9A32FA-2D8C-44D9-BAA2-9B347157D438}"/>
              </a:ext>
            </a:extLst>
          </p:cNvPr>
          <p:cNvSpPr/>
          <p:nvPr/>
        </p:nvSpPr>
        <p:spPr>
          <a:xfrm rot="19411634">
            <a:off x="3863464" y="4014833"/>
            <a:ext cx="212342" cy="306363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1E20E83-F949-40E2-AB95-371A45E907F0}"/>
                  </a:ext>
                </a:extLst>
              </p:cNvPr>
              <p:cNvSpPr txBox="1"/>
              <p:nvPr/>
            </p:nvSpPr>
            <p:spPr>
              <a:xfrm>
                <a:off x="3314700" y="4284609"/>
                <a:ext cx="1828800" cy="532197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=1+</m:t>
                    </m:r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𝜖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𝜇</m:t>
                                </m:r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sz="18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𝑇</m:t>
                            </m:r>
                          </m:den>
                        </m:f>
                      </m:sup>
                    </m:sSup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1E20E83-F949-40E2-AB95-371A45E907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4700" y="4284609"/>
                <a:ext cx="1828800" cy="5321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602437C3-7973-4B8B-8CC3-8A0DAF864C46}"/>
              </a:ext>
            </a:extLst>
          </p:cNvPr>
          <p:cNvSpPr txBox="1"/>
          <p:nvPr/>
        </p:nvSpPr>
        <p:spPr>
          <a:xfrm>
            <a:off x="685800" y="4816109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We can get average number of particles occupying a particular state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807D677-DEF1-42A0-873C-6AA583AFDC62}"/>
                  </a:ext>
                </a:extLst>
              </p:cNvPr>
              <p:cNvSpPr txBox="1"/>
              <p:nvPr/>
            </p:nvSpPr>
            <p:spPr>
              <a:xfrm>
                <a:off x="650812" y="5148823"/>
                <a:ext cx="3657600" cy="10192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ba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𝑛𝑝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𝑛</m:t>
                                      </m:r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sz="1800" i="1">
                                              <a:latin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𝜖</m:t>
                                          </m:r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𝜇</m:t>
                                          </m:r>
                                        </m:e>
                                      </m:d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1800" i="1">
                                              <a:latin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𝐵</m:t>
                                          </m:r>
                                        </m:sub>
                                      </m:s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𝑇</m:t>
                                      </m:r>
                                    </m:den>
                                  </m:f>
                                </m:sup>
                              </m:sSup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m:rPr>
                                  <m:nor/>
                                </m:rPr>
                                <a:rPr lang="en-US" sz="1800" dirty="0"/>
                                <m:t> 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fPr>
                                    <m:num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sz="1800" i="1">
                                              <a:latin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𝜖</m:t>
                                          </m:r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𝜇</m:t>
                                          </m:r>
                                        </m:e>
                                      </m:d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1800" i="1">
                                              <a:latin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𝐵</m:t>
                                          </m:r>
                                        </m:sub>
                                      </m:s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𝑇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807D677-DEF1-42A0-873C-6AA583AFDC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12" y="5148823"/>
                <a:ext cx="3657600" cy="10192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A31FD66-C192-4541-AB2E-9F313D1FD2A2}"/>
                  </a:ext>
                </a:extLst>
              </p:cNvPr>
              <p:cNvSpPr txBox="1"/>
              <p:nvPr/>
            </p:nvSpPr>
            <p:spPr>
              <a:xfrm>
                <a:off x="4229100" y="5212255"/>
                <a:ext cx="1981200" cy="8536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𝑛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𝜖</m:t>
                                    </m:r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−</m:t>
                                    </m:r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𝜇</m:t>
                                    </m:r>
                                  </m:e>
                                </m:d>
                              </m:num>
                              <m:den>
                                <m:sSub>
                                  <m:sSub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𝑇</m:t>
                                </m:r>
                              </m:den>
                            </m:f>
                          </m:sup>
                        </m:sSup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m:rPr>
                            <m:nor/>
                          </m:rPr>
                          <a:rPr lang="en-US" sz="1800" dirty="0"/>
                          <m:t> </m:t>
                        </m:r>
                        <m:sSup>
                          <m:s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𝜖</m:t>
                                    </m:r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−</m:t>
                                    </m:r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𝜇</m:t>
                                    </m:r>
                                  </m:e>
                                </m:d>
                              </m:num>
                              <m:den>
                                <m:sSub>
                                  <m:sSub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𝑇</m:t>
                                </m:r>
                              </m:den>
                            </m:f>
                          </m:sup>
                        </m:sSup>
                      </m:den>
                    </m:f>
                  </m:oMath>
                </a14:m>
                <a:r>
                  <a:rPr lang="en-US" sz="1800" dirty="0"/>
                  <a:t>   </a:t>
                </a:r>
                <a:r>
                  <a:rPr lang="en-US" sz="1800" dirty="0">
                    <a:sym typeface="Wingdings" panose="05000000000000000000" pitchFamily="2" charset="2"/>
                  </a:rPr>
                  <a:t></a:t>
                </a:r>
                <a:endParaRPr lang="en-US" sz="1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A31FD66-C192-4541-AB2E-9F313D1FD2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100" y="5212255"/>
                <a:ext cx="1981200" cy="85369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0279618-40A4-4863-8647-BF025ED2C16F}"/>
                  </a:ext>
                </a:extLst>
              </p:cNvPr>
              <p:cNvSpPr txBox="1"/>
              <p:nvPr/>
            </p:nvSpPr>
            <p:spPr>
              <a:xfrm>
                <a:off x="6532594" y="5236910"/>
                <a:ext cx="1773206" cy="804003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ba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800" dirty="0"/>
                            <m:t> </m:t>
                          </m:r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𝜖</m:t>
                                      </m:r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−</m:t>
                                      </m:r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𝜇</m:t>
                                      </m:r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8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0279618-40A4-4863-8647-BF025ED2C1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2594" y="5236910"/>
                <a:ext cx="1773206" cy="80400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09C8E6AB-C7C2-4DA9-B540-2D766BB4D6F0}"/>
              </a:ext>
            </a:extLst>
          </p:cNvPr>
          <p:cNvSpPr txBox="1"/>
          <p:nvPr/>
        </p:nvSpPr>
        <p:spPr>
          <a:xfrm>
            <a:off x="6324601" y="606595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Fermi-Dirac distribution</a:t>
            </a:r>
          </a:p>
        </p:txBody>
      </p:sp>
    </p:spTree>
    <p:extLst>
      <p:ext uri="{BB962C8B-B14F-4D97-AF65-F5344CB8AC3E}">
        <p14:creationId xmlns:p14="http://schemas.microsoft.com/office/powerpoint/2010/main" val="219001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  <p:bldP spid="19" grpId="0"/>
      <p:bldP spid="20" grpId="0"/>
      <p:bldP spid="22" grpId="0"/>
      <p:bldP spid="23" grpId="0" animBg="1"/>
      <p:bldP spid="2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9267</TotalTime>
  <Words>2700</Words>
  <Application>Microsoft Office PowerPoint</Application>
  <PresentationFormat>On-screen Show (4:3)</PresentationFormat>
  <Paragraphs>402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 Math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13.   Thermodynamic Potentials (Ch. 5)</dc:title>
  <dc:creator>Michael Gershenson</dc:creator>
  <cp:lastModifiedBy>Tariq Gilani</cp:lastModifiedBy>
  <cp:revision>281</cp:revision>
  <dcterms:created xsi:type="dcterms:W3CDTF">2005-03-02T18:26:37Z</dcterms:created>
  <dcterms:modified xsi:type="dcterms:W3CDTF">2022-04-25T14:18:47Z</dcterms:modified>
</cp:coreProperties>
</file>